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4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91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13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24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33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28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3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415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211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69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542D3-FE3C-4ECD-9598-19BDEA4FF2D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18/09/2020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0865D-FF90-40EB-9F47-E922F2AAB41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86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730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bg1"/>
                </a:solidFill>
                <a:latin typeface="Raleway medium" panose="020B0003030101060003" pitchFamily="34" charset="0"/>
              </a:rPr>
              <a:t>End of the Day Prayer:</a:t>
            </a:r>
            <a:br>
              <a:rPr lang="en-GB" dirty="0">
                <a:solidFill>
                  <a:schemeClr val="bg1"/>
                </a:solidFill>
                <a:latin typeface="Raleway medium" panose="020B0003030101060003" pitchFamily="34" charset="0"/>
              </a:rPr>
            </a:br>
            <a:r>
              <a:rPr lang="en-GB" b="1" dirty="0" smtClean="0">
                <a:solidFill>
                  <a:schemeClr val="bg1"/>
                </a:solidFill>
                <a:latin typeface="Raleway medium" panose="020B0003030101060003" pitchFamily="34" charset="0"/>
              </a:rPr>
              <a:t>Inclusion</a:t>
            </a:r>
            <a:endParaRPr lang="en-GB" b="1" dirty="0">
              <a:solidFill>
                <a:schemeClr val="bg1"/>
              </a:solidFill>
              <a:latin typeface="Raleway medium" panose="020B0003030101060003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46314" y="939020"/>
            <a:ext cx="5386917" cy="639762"/>
          </a:xfrm>
        </p:spPr>
        <p:txBody>
          <a:bodyPr/>
          <a:lstStyle/>
          <a:p>
            <a:pPr algn="ctr"/>
            <a:r>
              <a:rPr lang="en-GB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6314" y="1578782"/>
            <a:ext cx="5747054" cy="4561131"/>
          </a:xfrm>
          <a:prstGeom prst="roundRect">
            <a:avLst/>
          </a:prstGeo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Pupil 1:</a:t>
            </a:r>
          </a:p>
          <a:p>
            <a:pPr marL="0" indent="0" algn="ctr">
              <a:buNone/>
              <a:tabLst>
                <a:tab pos="1257300" algn="l"/>
              </a:tabLst>
            </a:pP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Have I made people feel welcome or unwelcome?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buNone/>
              <a:tabLst>
                <a:tab pos="1257300" algn="l"/>
              </a:tabLst>
            </a:pPr>
            <a:r>
              <a:rPr lang="en-GB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Pause</a:t>
            </a:r>
          </a:p>
          <a:p>
            <a:pPr marL="0" indent="0" algn="ctr">
              <a:buNone/>
              <a:tabLst>
                <a:tab pos="1257300" algn="l"/>
              </a:tabLst>
            </a:pP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buNone/>
              <a:tabLst>
                <a:tab pos="1257300" algn="l"/>
              </a:tabLst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Pupil 2:</a:t>
            </a:r>
          </a:p>
          <a:p>
            <a:pPr marL="0" indent="0" algn="ctr">
              <a:buNone/>
              <a:tabLst>
                <a:tab pos="1257300" algn="l"/>
              </a:tabLst>
            </a:pP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 can I do to be more inclusive in my life?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buNone/>
              <a:tabLst>
                <a:tab pos="1257300" algn="l"/>
              </a:tabLst>
            </a:pPr>
            <a:r>
              <a:rPr lang="en-GB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Pause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0219" y="925337"/>
            <a:ext cx="5389033" cy="639762"/>
          </a:xfrm>
        </p:spPr>
        <p:txBody>
          <a:bodyPr/>
          <a:lstStyle/>
          <a:p>
            <a:pPr algn="ctr"/>
            <a:r>
              <a:rPr lang="en-GB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56654" y="1578782"/>
            <a:ext cx="5422598" cy="4561131"/>
          </a:xfrm>
          <a:prstGeom prst="round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i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all pray together:</a:t>
            </a:r>
          </a:p>
          <a:p>
            <a:pPr marL="0" indent="0">
              <a:buNone/>
            </a:pPr>
            <a:endParaRPr lang="en-GB" sz="1300" i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Loving God, </a:t>
            </a:r>
            <a:endParaRPr lang="en-GB" dirty="0" smtClean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</a:t>
            </a: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know that you forgive us our trespasses as we must forgive those who trespass against </a:t>
            </a: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us. Help </a:t>
            </a: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us to </a:t>
            </a: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welcome everyone with love, kindness, </a:t>
            </a: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forgiveness and </a:t>
            </a: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reconciliation. Let us </a:t>
            </a: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reflect your love in our treatment of others, and let us work for justice, reconciliation and </a:t>
            </a: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forgiveness.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dirty="0" smtClean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Amen</a:t>
            </a:r>
            <a:endParaRPr lang="en-GB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EC9AFA-B3F9-4BA9-8935-947D46966E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362" y="6139913"/>
            <a:ext cx="1793276" cy="67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105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100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Lato</vt:lpstr>
      <vt:lpstr>Raleway medium</vt:lpstr>
      <vt:lpstr>1_Office Theme</vt:lpstr>
      <vt:lpstr>End of the Day Prayer: Inclusion</vt:lpstr>
    </vt:vector>
  </TitlesOfParts>
  <Company>Pax Christi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War, Peace &amp; Remembrance:  End of the Day Prayer</dc:title>
  <dc:creator>J Hopkins</dc:creator>
  <cp:lastModifiedBy>J.Richthof</cp:lastModifiedBy>
  <cp:revision>20</cp:revision>
  <dcterms:created xsi:type="dcterms:W3CDTF">2017-11-05T16:44:40Z</dcterms:created>
  <dcterms:modified xsi:type="dcterms:W3CDTF">2020-09-18T13:14:04Z</dcterms:modified>
</cp:coreProperties>
</file>