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25"/>
  </p:notesMasterIdLst>
  <p:sldIdLst>
    <p:sldId id="277" r:id="rId5"/>
    <p:sldId id="278" r:id="rId6"/>
    <p:sldId id="565" r:id="rId7"/>
    <p:sldId id="281" r:id="rId8"/>
    <p:sldId id="566" r:id="rId9"/>
    <p:sldId id="567" r:id="rId10"/>
    <p:sldId id="568" r:id="rId11"/>
    <p:sldId id="553" r:id="rId12"/>
    <p:sldId id="572" r:id="rId13"/>
    <p:sldId id="571" r:id="rId14"/>
    <p:sldId id="570" r:id="rId15"/>
    <p:sldId id="569" r:id="rId16"/>
    <p:sldId id="576" r:id="rId17"/>
    <p:sldId id="575" r:id="rId18"/>
    <p:sldId id="574" r:id="rId19"/>
    <p:sldId id="581" r:id="rId20"/>
    <p:sldId id="580" r:id="rId21"/>
    <p:sldId id="579" r:id="rId22"/>
    <p:sldId id="578" r:id="rId23"/>
    <p:sldId id="577"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8C59EC-5E43-0646-98EC-4B5E57512D87}" v="6" dt="2020-09-17T14:35:09.304"/>
    <p1510:client id="{16E81C70-FEA6-DEED-108A-D0C923844D89}" v="2" dt="2020-09-04T10:35:11.427"/>
    <p1510:client id="{1C463E21-B29E-51A6-5937-9C1B160B9946}" v="16" dt="2020-09-16T10:38:46.534"/>
    <p1510:client id="{22F08C30-B266-D491-5857-E19AAB05FE04}" v="93" dt="2020-09-06T16:01:37.979"/>
    <p1510:client id="{30677C1E-AA29-4350-BB7F-658D11A8FE09}" v="2" dt="2020-07-21T14:42:57.617"/>
    <p1510:client id="{40BF927D-20FD-A157-B070-47A1D1B85B74}" v="202" dt="2020-09-14T12:13:38.549"/>
    <p1510:client id="{8B31D5A5-C0BC-EF25-2DE3-8A651D373D4B}" v="2071" dt="2020-09-15T11:25:27.225"/>
    <p1510:client id="{B999FE99-C964-A44E-9230-E7ED3E53392F}" v="1015" dt="2020-09-03T12:01:56.408"/>
    <p1510:client id="{FB528630-00CE-36A8-9910-3E70CCEC996F}" v="110" dt="2020-09-06T15:45:53.197"/>
    <p1510:client id="{FC32ED46-7F9D-15F3-C0B7-2301F77BFAE4}" v="31" dt="2020-09-17T11:53:56.3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13" autoAdjust="0"/>
    <p:restoredTop sz="80442" autoAdjust="0"/>
  </p:normalViewPr>
  <p:slideViewPr>
    <p:cSldViewPr snapToGrid="0">
      <p:cViewPr varScale="1">
        <p:scale>
          <a:sx n="49" d="100"/>
          <a:sy n="49" d="100"/>
        </p:scale>
        <p:origin x="42" y="4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Richthof" userId="S::jrichthof@saintben.derby.sch.uk::f0f2739b-6b9f-451b-99ad-22eab5f6480d" providerId="AD" clId="Web-{40BF927D-20FD-A157-B070-47A1D1B85B74}"/>
    <pc:docChg chg="modSld">
      <pc:chgData name="J.Richthof" userId="S::jrichthof@saintben.derby.sch.uk::f0f2739b-6b9f-451b-99ad-22eab5f6480d" providerId="AD" clId="Web-{40BF927D-20FD-A157-B070-47A1D1B85B74}" dt="2020-09-14T12:13:38.549" v="195" actId="20577"/>
      <pc:docMkLst>
        <pc:docMk/>
      </pc:docMkLst>
      <pc:sldChg chg="addSp delSp modSp mod setClrOvrMap">
        <pc:chgData name="J.Richthof" userId="S::jrichthof@saintben.derby.sch.uk::f0f2739b-6b9f-451b-99ad-22eab5f6480d" providerId="AD" clId="Web-{40BF927D-20FD-A157-B070-47A1D1B85B74}" dt="2020-09-14T12:05:50.800" v="145" actId="1076"/>
        <pc:sldMkLst>
          <pc:docMk/>
          <pc:sldMk cId="1264809304" sldId="277"/>
        </pc:sldMkLst>
        <pc:spChg chg="add del mod">
          <ac:chgData name="J.Richthof" userId="S::jrichthof@saintben.derby.sch.uk::f0f2739b-6b9f-451b-99ad-22eab5f6480d" providerId="AD" clId="Web-{40BF927D-20FD-A157-B070-47A1D1B85B74}" dt="2020-09-14T12:03:33.214" v="133" actId="20577"/>
          <ac:spMkLst>
            <pc:docMk/>
            <pc:sldMk cId="1264809304" sldId="277"/>
            <ac:spMk id="2" creationId="{00000000-0000-0000-0000-000000000000}"/>
          </ac:spMkLst>
        </pc:spChg>
        <pc:spChg chg="add del mod">
          <ac:chgData name="J.Richthof" userId="S::jrichthof@saintben.derby.sch.uk::f0f2739b-6b9f-451b-99ad-22eab5f6480d" providerId="AD" clId="Web-{40BF927D-20FD-A157-B070-47A1D1B85B74}" dt="2020-09-14T11:57:30.363" v="4"/>
          <ac:spMkLst>
            <pc:docMk/>
            <pc:sldMk cId="1264809304" sldId="277"/>
            <ac:spMk id="3" creationId="{00000000-0000-0000-0000-000000000000}"/>
          </ac:spMkLst>
        </pc:spChg>
        <pc:spChg chg="add del mod">
          <ac:chgData name="J.Richthof" userId="S::jrichthof@saintben.derby.sch.uk::f0f2739b-6b9f-451b-99ad-22eab5f6480d" providerId="AD" clId="Web-{40BF927D-20FD-A157-B070-47A1D1B85B74}" dt="2020-09-14T11:57:30.363" v="4"/>
          <ac:spMkLst>
            <pc:docMk/>
            <pc:sldMk cId="1264809304" sldId="277"/>
            <ac:spMk id="8" creationId="{C82A6A14-C657-4A7C-842D-7BEF160F578E}"/>
          </ac:spMkLst>
        </pc:spChg>
        <pc:spChg chg="add del mod">
          <ac:chgData name="J.Richthof" userId="S::jrichthof@saintben.derby.sch.uk::f0f2739b-6b9f-451b-99ad-22eab5f6480d" providerId="AD" clId="Web-{40BF927D-20FD-A157-B070-47A1D1B85B74}" dt="2020-09-14T12:00:11.779" v="8"/>
          <ac:spMkLst>
            <pc:docMk/>
            <pc:sldMk cId="1264809304" sldId="277"/>
            <ac:spMk id="10" creationId="{02C2E68D-A7BE-48E4-9AB9-4D6159F68DED}"/>
          </ac:spMkLst>
        </pc:spChg>
        <pc:spChg chg="del">
          <ac:chgData name="J.Richthof" userId="S::jrichthof@saintben.derby.sch.uk::f0f2739b-6b9f-451b-99ad-22eab5f6480d" providerId="AD" clId="Web-{40BF927D-20FD-A157-B070-47A1D1B85B74}" dt="2020-09-14T11:59:46.949" v="6"/>
          <ac:spMkLst>
            <pc:docMk/>
            <pc:sldMk cId="1264809304" sldId="277"/>
            <ac:spMk id="19" creationId="{0DE6A193-4755-479A-BC6F-A7EBCA73BE1A}"/>
          </ac:spMkLst>
        </pc:spChg>
        <pc:spChg chg="del">
          <ac:chgData name="J.Richthof" userId="S::jrichthof@saintben.derby.sch.uk::f0f2739b-6b9f-451b-99ad-22eab5f6480d" providerId="AD" clId="Web-{40BF927D-20FD-A157-B070-47A1D1B85B74}" dt="2020-09-14T11:59:46.949" v="6"/>
          <ac:spMkLst>
            <pc:docMk/>
            <pc:sldMk cId="1264809304" sldId="277"/>
            <ac:spMk id="21" creationId="{AB8B8498-A488-40AF-99EB-F622ED9AD6B8}"/>
          </ac:spMkLst>
        </pc:spChg>
        <pc:spChg chg="del">
          <ac:chgData name="J.Richthof" userId="S::jrichthof@saintben.derby.sch.uk::f0f2739b-6b9f-451b-99ad-22eab5f6480d" providerId="AD" clId="Web-{40BF927D-20FD-A157-B070-47A1D1B85B74}" dt="2020-09-14T11:59:46.949" v="6"/>
          <ac:spMkLst>
            <pc:docMk/>
            <pc:sldMk cId="1264809304" sldId="277"/>
            <ac:spMk id="23" creationId="{2F033D07-FE42-4E5C-A00A-FFE1D42C0FFD}"/>
          </ac:spMkLst>
        </pc:spChg>
        <pc:spChg chg="add">
          <ac:chgData name="J.Richthof" userId="S::jrichthof@saintben.derby.sch.uk::f0f2739b-6b9f-451b-99ad-22eab5f6480d" providerId="AD" clId="Web-{40BF927D-20FD-A157-B070-47A1D1B85B74}" dt="2020-09-14T11:59:46.949" v="6"/>
          <ac:spMkLst>
            <pc:docMk/>
            <pc:sldMk cId="1264809304" sldId="277"/>
            <ac:spMk id="28" creationId="{4038CB10-1F5C-4D54-9DF7-12586DE5B007}"/>
          </ac:spMkLst>
        </pc:spChg>
        <pc:spChg chg="add">
          <ac:chgData name="J.Richthof" userId="S::jrichthof@saintben.derby.sch.uk::f0f2739b-6b9f-451b-99ad-22eab5f6480d" providerId="AD" clId="Web-{40BF927D-20FD-A157-B070-47A1D1B85B74}" dt="2020-09-14T11:59:46.949" v="6"/>
          <ac:spMkLst>
            <pc:docMk/>
            <pc:sldMk cId="1264809304" sldId="277"/>
            <ac:spMk id="30" creationId="{36D30126-6314-4A93-B27E-5C66CF781924}"/>
          </ac:spMkLst>
        </pc:spChg>
        <pc:spChg chg="add">
          <ac:chgData name="J.Richthof" userId="S::jrichthof@saintben.derby.sch.uk::f0f2739b-6b9f-451b-99ad-22eab5f6480d" providerId="AD" clId="Web-{40BF927D-20FD-A157-B070-47A1D1B85B74}" dt="2020-09-14T11:59:46.949" v="6"/>
          <ac:spMkLst>
            <pc:docMk/>
            <pc:sldMk cId="1264809304" sldId="277"/>
            <ac:spMk id="32" creationId="{73ED6512-6858-4552-B699-9A97FE9A4EA2}"/>
          </ac:spMkLst>
        </pc:spChg>
        <pc:grpChg chg="mod">
          <ac:chgData name="J.Richthof" userId="S::jrichthof@saintben.derby.sch.uk::f0f2739b-6b9f-451b-99ad-22eab5f6480d" providerId="AD" clId="Web-{40BF927D-20FD-A157-B070-47A1D1B85B74}" dt="2020-09-14T11:59:46.949" v="6"/>
          <ac:grpSpMkLst>
            <pc:docMk/>
            <pc:sldMk cId="1264809304" sldId="277"/>
            <ac:grpSpMk id="6" creationId="{E7F7BDAD-7C91-4124-8C4F-EE639F8118FB}"/>
          </ac:grpSpMkLst>
        </pc:grpChg>
        <pc:picChg chg="del">
          <ac:chgData name="J.Richthof" userId="S::jrichthof@saintben.derby.sch.uk::f0f2739b-6b9f-451b-99ad-22eab5f6480d" providerId="AD" clId="Web-{40BF927D-20FD-A157-B070-47A1D1B85B74}" dt="2020-09-14T11:57:33.238" v="5"/>
          <ac:picMkLst>
            <pc:docMk/>
            <pc:sldMk cId="1264809304" sldId="277"/>
            <ac:picMk id="4" creationId="{00000000-0000-0000-0000-000000000000}"/>
          </ac:picMkLst>
        </pc:picChg>
        <pc:picChg chg="add mod modCrop">
          <ac:chgData name="J.Richthof" userId="S::jrichthof@saintben.derby.sch.uk::f0f2739b-6b9f-451b-99ad-22eab5f6480d" providerId="AD" clId="Web-{40BF927D-20FD-A157-B070-47A1D1B85B74}" dt="2020-09-14T12:05:50.800" v="145" actId="1076"/>
          <ac:picMkLst>
            <pc:docMk/>
            <pc:sldMk cId="1264809304" sldId="277"/>
            <ac:picMk id="12" creationId="{C4E10A25-7DB2-4418-933F-1E508126A97E}"/>
          </ac:picMkLst>
        </pc:picChg>
      </pc:sldChg>
      <pc:sldChg chg="modSp">
        <pc:chgData name="J.Richthof" userId="S::jrichthof@saintben.derby.sch.uk::f0f2739b-6b9f-451b-99ad-22eab5f6480d" providerId="AD" clId="Web-{40BF927D-20FD-A157-B070-47A1D1B85B74}" dt="2020-09-14T12:13:32.439" v="193" actId="20577"/>
        <pc:sldMkLst>
          <pc:docMk/>
          <pc:sldMk cId="1518051648" sldId="278"/>
        </pc:sldMkLst>
        <pc:spChg chg="mod">
          <ac:chgData name="J.Richthof" userId="S::jrichthof@saintben.derby.sch.uk::f0f2739b-6b9f-451b-99ad-22eab5f6480d" providerId="AD" clId="Web-{40BF927D-20FD-A157-B070-47A1D1B85B74}" dt="2020-09-14T12:13:32.439" v="193" actId="20577"/>
          <ac:spMkLst>
            <pc:docMk/>
            <pc:sldMk cId="1518051648" sldId="278"/>
            <ac:spMk id="3" creationId="{00000000-0000-0000-0000-000000000000}"/>
          </ac:spMkLst>
        </pc:spChg>
        <pc:spChg chg="mod">
          <ac:chgData name="J.Richthof" userId="S::jrichthof@saintben.derby.sch.uk::f0f2739b-6b9f-451b-99ad-22eab5f6480d" providerId="AD" clId="Web-{40BF927D-20FD-A157-B070-47A1D1B85B74}" dt="2020-09-14T12:07:37.057" v="155" actId="14100"/>
          <ac:spMkLst>
            <pc:docMk/>
            <pc:sldMk cId="1518051648" sldId="278"/>
            <ac:spMk id="4" creationId="{5E5B48CC-FD28-4E84-86E2-1AAFF591F8C3}"/>
          </ac:spMkLst>
        </pc:spChg>
      </pc:sldChg>
    </pc:docChg>
  </pc:docChgLst>
  <pc:docChgLst>
    <pc:chgData name="J.Richthof" userId="S::jrichthof@saintben.derby.sch.uk::f0f2739b-6b9f-451b-99ad-22eab5f6480d" providerId="AD" clId="Web-{1C463E21-B29E-51A6-5937-9C1B160B9946}"/>
    <pc:docChg chg="addSld modSld">
      <pc:chgData name="J.Richthof" userId="S::jrichthof@saintben.derby.sch.uk::f0f2739b-6b9f-451b-99ad-22eab5f6480d" providerId="AD" clId="Web-{1C463E21-B29E-51A6-5937-9C1B160B9946}" dt="2020-09-16T10:38:44.003" v="14" actId="20577"/>
      <pc:docMkLst>
        <pc:docMk/>
      </pc:docMkLst>
      <pc:sldChg chg="add replId">
        <pc:chgData name="J.Richthof" userId="S::jrichthof@saintben.derby.sch.uk::f0f2739b-6b9f-451b-99ad-22eab5f6480d" providerId="AD" clId="Web-{1C463E21-B29E-51A6-5937-9C1B160B9946}" dt="2020-09-16T10:38:05.909" v="0"/>
        <pc:sldMkLst>
          <pc:docMk/>
          <pc:sldMk cId="1904919607" sldId="577"/>
        </pc:sldMkLst>
      </pc:sldChg>
      <pc:sldChg chg="add replId">
        <pc:chgData name="J.Richthof" userId="S::jrichthof@saintben.derby.sch.uk::f0f2739b-6b9f-451b-99ad-22eab5f6480d" providerId="AD" clId="Web-{1C463E21-B29E-51A6-5937-9C1B160B9946}" dt="2020-09-16T10:38:06.003" v="1"/>
        <pc:sldMkLst>
          <pc:docMk/>
          <pc:sldMk cId="2669638455" sldId="578"/>
        </pc:sldMkLst>
      </pc:sldChg>
      <pc:sldChg chg="add replId">
        <pc:chgData name="J.Richthof" userId="S::jrichthof@saintben.derby.sch.uk::f0f2739b-6b9f-451b-99ad-22eab5f6480d" providerId="AD" clId="Web-{1C463E21-B29E-51A6-5937-9C1B160B9946}" dt="2020-09-16T10:38:06.050" v="2"/>
        <pc:sldMkLst>
          <pc:docMk/>
          <pc:sldMk cId="1335752567" sldId="579"/>
        </pc:sldMkLst>
      </pc:sldChg>
      <pc:sldChg chg="modSp add replId">
        <pc:chgData name="J.Richthof" userId="S::jrichthof@saintben.derby.sch.uk::f0f2739b-6b9f-451b-99ad-22eab5f6480d" providerId="AD" clId="Web-{1C463E21-B29E-51A6-5937-9C1B160B9946}" dt="2020-09-16T10:38:42.175" v="12" actId="20577"/>
        <pc:sldMkLst>
          <pc:docMk/>
          <pc:sldMk cId="4072175983" sldId="580"/>
        </pc:sldMkLst>
        <pc:spChg chg="mod">
          <ac:chgData name="J.Richthof" userId="S::jrichthof@saintben.derby.sch.uk::f0f2739b-6b9f-451b-99ad-22eab5f6480d" providerId="AD" clId="Web-{1C463E21-B29E-51A6-5937-9C1B160B9946}" dt="2020-09-16T10:38:42.175" v="12" actId="20577"/>
          <ac:spMkLst>
            <pc:docMk/>
            <pc:sldMk cId="4072175983" sldId="580"/>
            <ac:spMk id="2" creationId="{00000000-0000-0000-0000-000000000000}"/>
          </ac:spMkLst>
        </pc:spChg>
      </pc:sldChg>
    </pc:docChg>
  </pc:docChgLst>
  <pc:docChgLst>
    <pc:chgData name="J.Richthof" userId="S::jrichthof@saintben.derby.sch.uk::f0f2739b-6b9f-451b-99ad-22eab5f6480d" providerId="AD" clId="Web-{FC32ED46-7F9D-15F3-C0B7-2301F77BFAE4}"/>
    <pc:docChg chg="modSld">
      <pc:chgData name="J.Richthof" userId="S::jrichthof@saintben.derby.sch.uk::f0f2739b-6b9f-451b-99ad-22eab5f6480d" providerId="AD" clId="Web-{FC32ED46-7F9D-15F3-C0B7-2301F77BFAE4}" dt="2020-09-17T11:53:56.311" v="31"/>
      <pc:docMkLst>
        <pc:docMk/>
      </pc:docMkLst>
      <pc:sldChg chg="delSp">
        <pc:chgData name="J.Richthof" userId="S::jrichthof@saintben.derby.sch.uk::f0f2739b-6b9f-451b-99ad-22eab5f6480d" providerId="AD" clId="Web-{FC32ED46-7F9D-15F3-C0B7-2301F77BFAE4}" dt="2020-09-17T10:17:55.680" v="23"/>
        <pc:sldMkLst>
          <pc:docMk/>
          <pc:sldMk cId="2669638455" sldId="578"/>
        </pc:sldMkLst>
        <pc:spChg chg="del">
          <ac:chgData name="J.Richthof" userId="S::jrichthof@saintben.derby.sch.uk::f0f2739b-6b9f-451b-99ad-22eab5f6480d" providerId="AD" clId="Web-{FC32ED46-7F9D-15F3-C0B7-2301F77BFAE4}" dt="2020-09-17T10:17:55.680" v="23"/>
          <ac:spMkLst>
            <pc:docMk/>
            <pc:sldMk cId="2669638455" sldId="578"/>
            <ac:spMk id="6" creationId="{58EDB654-2745-41D4-8712-9A9D01AEECC5}"/>
          </ac:spMkLst>
        </pc:spChg>
      </pc:sldChg>
      <pc:sldChg chg="addSp delSp modSp modNotes">
        <pc:chgData name="J.Richthof" userId="S::jrichthof@saintben.derby.sch.uk::f0f2739b-6b9f-451b-99ad-22eab5f6480d" providerId="AD" clId="Web-{FC32ED46-7F9D-15F3-C0B7-2301F77BFAE4}" dt="2020-09-17T11:53:56.311" v="31"/>
        <pc:sldMkLst>
          <pc:docMk/>
          <pc:sldMk cId="1335752567" sldId="579"/>
        </pc:sldMkLst>
        <pc:spChg chg="mod">
          <ac:chgData name="J.Richthof" userId="S::jrichthof@saintben.derby.sch.uk::f0f2739b-6b9f-451b-99ad-22eab5f6480d" providerId="AD" clId="Web-{FC32ED46-7F9D-15F3-C0B7-2301F77BFAE4}" dt="2020-09-17T10:17:35.350" v="17" actId="20577"/>
          <ac:spMkLst>
            <pc:docMk/>
            <pc:sldMk cId="1335752567" sldId="579"/>
            <ac:spMk id="3" creationId="{00000000-0000-0000-0000-000000000000}"/>
          </ac:spMkLst>
        </pc:spChg>
        <pc:spChg chg="mod">
          <ac:chgData name="J.Richthof" userId="S::jrichthof@saintben.derby.sch.uk::f0f2739b-6b9f-451b-99ad-22eab5f6480d" providerId="AD" clId="Web-{FC32ED46-7F9D-15F3-C0B7-2301F77BFAE4}" dt="2020-09-17T10:17:48.381" v="21" actId="20577"/>
          <ac:spMkLst>
            <pc:docMk/>
            <pc:sldMk cId="1335752567" sldId="579"/>
            <ac:spMk id="4" creationId="{C78F4E09-B107-42F4-BDA7-86E6D457759B}"/>
          </ac:spMkLst>
        </pc:spChg>
        <pc:picChg chg="add del mod">
          <ac:chgData name="J.Richthof" userId="S::jrichthof@saintben.derby.sch.uk::f0f2739b-6b9f-451b-99ad-22eab5f6480d" providerId="AD" clId="Web-{FC32ED46-7F9D-15F3-C0B7-2301F77BFAE4}" dt="2020-09-17T11:53:29.030" v="28"/>
          <ac:picMkLst>
            <pc:docMk/>
            <pc:sldMk cId="1335752567" sldId="579"/>
            <ac:picMk id="2" creationId="{382B00E9-C4EE-4434-B9FC-9782E7734DC8}"/>
          </ac:picMkLst>
        </pc:picChg>
        <pc:picChg chg="add del mod">
          <ac:chgData name="J.Richthof" userId="S::jrichthof@saintben.derby.sch.uk::f0f2739b-6b9f-451b-99ad-22eab5f6480d" providerId="AD" clId="Web-{FC32ED46-7F9D-15F3-C0B7-2301F77BFAE4}" dt="2020-09-17T11:53:56.311" v="31"/>
          <ac:picMkLst>
            <pc:docMk/>
            <pc:sldMk cId="1335752567" sldId="579"/>
            <ac:picMk id="8" creationId="{578EA5EF-65C9-4AE5-AAC5-3AC04EA707B8}"/>
          </ac:picMkLst>
        </pc:picChg>
      </pc:sldChg>
    </pc:docChg>
  </pc:docChgLst>
  <pc:docChgLst>
    <pc:chgData name="J.Richthof" userId="S::jrichthof@saintben.derby.sch.uk::f0f2739b-6b9f-451b-99ad-22eab5f6480d" providerId="AD" clId="Web-{8B31D5A5-C0BC-EF25-2DE3-8A651D373D4B}"/>
    <pc:docChg chg="addSld delSld modSld sldOrd addMainMaster delMainMaster">
      <pc:chgData name="J.Richthof" userId="S::jrichthof@saintben.derby.sch.uk::f0f2739b-6b9f-451b-99ad-22eab5f6480d" providerId="AD" clId="Web-{8B31D5A5-C0BC-EF25-2DE3-8A651D373D4B}" dt="2020-09-15T11:25:27.225" v="2093" actId="1076"/>
      <pc:docMkLst>
        <pc:docMk/>
      </pc:docMkLst>
      <pc:sldChg chg="addSp delSp modSp mod setBg modClrScheme setClrOvrMap delDesignElem chgLayout">
        <pc:chgData name="J.Richthof" userId="S::jrichthof@saintben.derby.sch.uk::f0f2739b-6b9f-451b-99ad-22eab5f6480d" providerId="AD" clId="Web-{8B31D5A5-C0BC-EF25-2DE3-8A651D373D4B}" dt="2020-09-14T14:00:49.489" v="1179" actId="14100"/>
        <pc:sldMkLst>
          <pc:docMk/>
          <pc:sldMk cId="1264809304" sldId="277"/>
        </pc:sldMkLst>
        <pc:spChg chg="mod ord">
          <ac:chgData name="J.Richthof" userId="S::jrichthof@saintben.derby.sch.uk::f0f2739b-6b9f-451b-99ad-22eab5f6480d" providerId="AD" clId="Web-{8B31D5A5-C0BC-EF25-2DE3-8A651D373D4B}" dt="2020-09-14T14:00:49.489" v="1179" actId="14100"/>
          <ac:spMkLst>
            <pc:docMk/>
            <pc:sldMk cId="1264809304" sldId="277"/>
            <ac:spMk id="2" creationId="{00000000-0000-0000-0000-000000000000}"/>
          </ac:spMkLst>
        </pc:spChg>
        <pc:spChg chg="del">
          <ac:chgData name="J.Richthof" userId="S::jrichthof@saintben.derby.sch.uk::f0f2739b-6b9f-451b-99ad-22eab5f6480d" providerId="AD" clId="Web-{8B31D5A5-C0BC-EF25-2DE3-8A651D373D4B}" dt="2020-09-14T12:14:25.210" v="1"/>
          <ac:spMkLst>
            <pc:docMk/>
            <pc:sldMk cId="1264809304" sldId="277"/>
            <ac:spMk id="3" creationId="{00000000-0000-0000-0000-000000000000}"/>
          </ac:spMkLst>
        </pc:spChg>
        <pc:spChg chg="add del mod">
          <ac:chgData name="J.Richthof" userId="S::jrichthof@saintben.derby.sch.uk::f0f2739b-6b9f-451b-99ad-22eab5f6480d" providerId="AD" clId="Web-{8B31D5A5-C0BC-EF25-2DE3-8A651D373D4B}" dt="2020-09-14T12:14:41.976" v="3"/>
          <ac:spMkLst>
            <pc:docMk/>
            <pc:sldMk cId="1264809304" sldId="277"/>
            <ac:spMk id="7" creationId="{BB70966A-A280-4299-8D10-48582275D888}"/>
          </ac:spMkLst>
        </pc:spChg>
        <pc:spChg chg="del">
          <ac:chgData name="J.Richthof" userId="S::jrichthof@saintben.derby.sch.uk::f0f2739b-6b9f-451b-99ad-22eab5f6480d" providerId="AD" clId="Web-{8B31D5A5-C0BC-EF25-2DE3-8A651D373D4B}" dt="2020-09-14T12:57:07.707" v="153"/>
          <ac:spMkLst>
            <pc:docMk/>
            <pc:sldMk cId="1264809304" sldId="277"/>
            <ac:spMk id="28" creationId="{4038CB10-1F5C-4D54-9DF7-12586DE5B007}"/>
          </ac:spMkLst>
        </pc:spChg>
        <pc:spChg chg="del">
          <ac:chgData name="J.Richthof" userId="S::jrichthof@saintben.derby.sch.uk::f0f2739b-6b9f-451b-99ad-22eab5f6480d" providerId="AD" clId="Web-{8B31D5A5-C0BC-EF25-2DE3-8A651D373D4B}" dt="2020-09-14T12:57:07.707" v="153"/>
          <ac:spMkLst>
            <pc:docMk/>
            <pc:sldMk cId="1264809304" sldId="277"/>
            <ac:spMk id="30" creationId="{36D30126-6314-4A93-B27E-5C66CF781924}"/>
          </ac:spMkLst>
        </pc:spChg>
        <pc:spChg chg="del">
          <ac:chgData name="J.Richthof" userId="S::jrichthof@saintben.derby.sch.uk::f0f2739b-6b9f-451b-99ad-22eab5f6480d" providerId="AD" clId="Web-{8B31D5A5-C0BC-EF25-2DE3-8A651D373D4B}" dt="2020-09-14T12:57:07.707" v="153"/>
          <ac:spMkLst>
            <pc:docMk/>
            <pc:sldMk cId="1264809304" sldId="277"/>
            <ac:spMk id="32" creationId="{73ED6512-6858-4552-B699-9A97FE9A4EA2}"/>
          </ac:spMkLst>
        </pc:spChg>
        <pc:spChg chg="add del">
          <ac:chgData name="J.Richthof" userId="S::jrichthof@saintben.derby.sch.uk::f0f2739b-6b9f-451b-99ad-22eab5f6480d" providerId="AD" clId="Web-{8B31D5A5-C0BC-EF25-2DE3-8A651D373D4B}" dt="2020-09-14T12:58:04.646" v="158"/>
          <ac:spMkLst>
            <pc:docMk/>
            <pc:sldMk cId="1264809304" sldId="277"/>
            <ac:spMk id="37" creationId="{427792F8-878D-42C9-A9B8-64640A9902F6}"/>
          </ac:spMkLst>
        </pc:spChg>
        <pc:spChg chg="add del">
          <ac:chgData name="J.Richthof" userId="S::jrichthof@saintben.derby.sch.uk::f0f2739b-6b9f-451b-99ad-22eab5f6480d" providerId="AD" clId="Web-{8B31D5A5-C0BC-EF25-2DE3-8A651D373D4B}" dt="2020-09-14T12:58:04.646" v="158"/>
          <ac:spMkLst>
            <pc:docMk/>
            <pc:sldMk cId="1264809304" sldId="277"/>
            <ac:spMk id="39" creationId="{FBE6D762-B0B7-4760-8ACF-73EC11AB9333}"/>
          </ac:spMkLst>
        </pc:spChg>
        <pc:spChg chg="add del">
          <ac:chgData name="J.Richthof" userId="S::jrichthof@saintben.derby.sch.uk::f0f2739b-6b9f-451b-99ad-22eab5f6480d" providerId="AD" clId="Web-{8B31D5A5-C0BC-EF25-2DE3-8A651D373D4B}" dt="2020-09-14T12:58:59.616" v="170"/>
          <ac:spMkLst>
            <pc:docMk/>
            <pc:sldMk cId="1264809304" sldId="277"/>
            <ac:spMk id="44" creationId="{D55CD764-972B-4CA5-A885-53E55C63E174}"/>
          </ac:spMkLst>
        </pc:spChg>
        <pc:spChg chg="add del">
          <ac:chgData name="J.Richthof" userId="S::jrichthof@saintben.derby.sch.uk::f0f2739b-6b9f-451b-99ad-22eab5f6480d" providerId="AD" clId="Web-{8B31D5A5-C0BC-EF25-2DE3-8A651D373D4B}" dt="2020-09-14T12:58:59.616" v="170"/>
          <ac:spMkLst>
            <pc:docMk/>
            <pc:sldMk cId="1264809304" sldId="277"/>
            <ac:spMk id="46" creationId="{34165AB3-7006-4430-BCE3-25476BE13322}"/>
          </ac:spMkLst>
        </pc:spChg>
        <pc:spChg chg="add del">
          <ac:chgData name="J.Richthof" userId="S::jrichthof@saintben.derby.sch.uk::f0f2739b-6b9f-451b-99ad-22eab5f6480d" providerId="AD" clId="Web-{8B31D5A5-C0BC-EF25-2DE3-8A651D373D4B}" dt="2020-09-14T12:58:59.616" v="170"/>
          <ac:spMkLst>
            <pc:docMk/>
            <pc:sldMk cId="1264809304" sldId="277"/>
            <ac:spMk id="70" creationId="{E3E51905-F374-4E1A-97CF-B741584B74D5}"/>
          </ac:spMkLst>
        </pc:spChg>
        <pc:spChg chg="add del">
          <ac:chgData name="J.Richthof" userId="S::jrichthof@saintben.derby.sch.uk::f0f2739b-6b9f-451b-99ad-22eab5f6480d" providerId="AD" clId="Web-{8B31D5A5-C0BC-EF25-2DE3-8A651D373D4B}" dt="2020-09-14T13:58:12.497" v="1102"/>
          <ac:spMkLst>
            <pc:docMk/>
            <pc:sldMk cId="1264809304" sldId="277"/>
            <ac:spMk id="72" creationId="{46C2E80F-49A6-4372-B103-219D417A55ED}"/>
          </ac:spMkLst>
        </pc:spChg>
        <pc:spChg chg="add del">
          <ac:chgData name="J.Richthof" userId="S::jrichthof@saintben.derby.sch.uk::f0f2739b-6b9f-451b-99ad-22eab5f6480d" providerId="AD" clId="Web-{8B31D5A5-C0BC-EF25-2DE3-8A651D373D4B}" dt="2020-09-14T13:59:09.656" v="1151"/>
          <ac:spMkLst>
            <pc:docMk/>
            <pc:sldMk cId="1264809304" sldId="277"/>
            <ac:spMk id="74" creationId="{08E89D5E-1885-4160-AC77-CC471DD1D0DB}"/>
          </ac:spMkLst>
        </pc:spChg>
        <pc:spChg chg="add del">
          <ac:chgData name="J.Richthof" userId="S::jrichthof@saintben.derby.sch.uk::f0f2739b-6b9f-451b-99ad-22eab5f6480d" providerId="AD" clId="Web-{8B31D5A5-C0BC-EF25-2DE3-8A651D373D4B}" dt="2020-09-14T12:58:33.366" v="163"/>
          <ac:spMkLst>
            <pc:docMk/>
            <pc:sldMk cId="1264809304" sldId="277"/>
            <ac:spMk id="75" creationId="{08E89D5E-1885-4160-AC77-CC471DD1D0DB}"/>
          </ac:spMkLst>
        </pc:spChg>
        <pc:spChg chg="add del">
          <ac:chgData name="J.Richthof" userId="S::jrichthof@saintben.derby.sch.uk::f0f2739b-6b9f-451b-99ad-22eab5f6480d" providerId="AD" clId="Web-{8B31D5A5-C0BC-EF25-2DE3-8A651D373D4B}" dt="2020-09-14T13:59:35.360" v="1154"/>
          <ac:spMkLst>
            <pc:docMk/>
            <pc:sldMk cId="1264809304" sldId="277"/>
            <ac:spMk id="84" creationId="{4038CB10-1F5C-4D54-9DF7-12586DE5B007}"/>
          </ac:spMkLst>
        </pc:spChg>
        <pc:spChg chg="add del">
          <ac:chgData name="J.Richthof" userId="S::jrichthof@saintben.derby.sch.uk::f0f2739b-6b9f-451b-99ad-22eab5f6480d" providerId="AD" clId="Web-{8B31D5A5-C0BC-EF25-2DE3-8A651D373D4B}" dt="2020-09-14T13:59:35.360" v="1154"/>
          <ac:spMkLst>
            <pc:docMk/>
            <pc:sldMk cId="1264809304" sldId="277"/>
            <ac:spMk id="86" creationId="{73ED6512-6858-4552-B699-9A97FE9A4EA2}"/>
          </ac:spMkLst>
        </pc:spChg>
        <pc:spChg chg="add">
          <ac:chgData name="J.Richthof" userId="S::jrichthof@saintben.derby.sch.uk::f0f2739b-6b9f-451b-99ad-22eab5f6480d" providerId="AD" clId="Web-{8B31D5A5-C0BC-EF25-2DE3-8A651D373D4B}" dt="2020-09-14T13:59:35.360" v="1154"/>
          <ac:spMkLst>
            <pc:docMk/>
            <pc:sldMk cId="1264809304" sldId="277"/>
            <ac:spMk id="91" creationId="{08E89D5E-1885-4160-AC77-CC471DD1D0DB}"/>
          </ac:spMkLst>
        </pc:spChg>
        <pc:grpChg chg="mod">
          <ac:chgData name="J.Richthof" userId="S::jrichthof@saintben.derby.sch.uk::f0f2739b-6b9f-451b-99ad-22eab5f6480d" providerId="AD" clId="Web-{8B31D5A5-C0BC-EF25-2DE3-8A651D373D4B}" dt="2020-09-14T13:59:35.360" v="1154"/>
          <ac:grpSpMkLst>
            <pc:docMk/>
            <pc:sldMk cId="1264809304" sldId="277"/>
            <ac:grpSpMk id="6" creationId="{E7F7BDAD-7C91-4124-8C4F-EE639F8118FB}"/>
          </ac:grpSpMkLst>
        </pc:grpChg>
        <pc:grpChg chg="add del">
          <ac:chgData name="J.Richthof" userId="S::jrichthof@saintben.derby.sch.uk::f0f2739b-6b9f-451b-99ad-22eab5f6480d" providerId="AD" clId="Web-{8B31D5A5-C0BC-EF25-2DE3-8A651D373D4B}" dt="2020-09-14T12:58:59.616" v="170"/>
          <ac:grpSpMkLst>
            <pc:docMk/>
            <pc:sldMk cId="1264809304" sldId="277"/>
            <ac:grpSpMk id="48" creationId="{11999B20-6058-4C55-882E-A1FB050B69DD}"/>
          </ac:grpSpMkLst>
        </pc:grpChg>
        <pc:picChg chg="del">
          <ac:chgData name="J.Richthof" userId="S::jrichthof@saintben.derby.sch.uk::f0f2739b-6b9f-451b-99ad-22eab5f6480d" providerId="AD" clId="Web-{8B31D5A5-C0BC-EF25-2DE3-8A651D373D4B}" dt="2020-09-14T12:56:44.973" v="152"/>
          <ac:picMkLst>
            <pc:docMk/>
            <pc:sldMk cId="1264809304" sldId="277"/>
            <ac:picMk id="12" creationId="{C4E10A25-7DB2-4418-933F-1E508126A97E}"/>
          </ac:picMkLst>
        </pc:picChg>
        <pc:cxnChg chg="add del">
          <ac:chgData name="J.Richthof" userId="S::jrichthof@saintben.derby.sch.uk::f0f2739b-6b9f-451b-99ad-22eab5f6480d" providerId="AD" clId="Web-{8B31D5A5-C0BC-EF25-2DE3-8A651D373D4B}" dt="2020-09-14T12:58:33.366" v="163"/>
          <ac:cxnSpMkLst>
            <pc:docMk/>
            <pc:sldMk cId="1264809304" sldId="277"/>
            <ac:cxnSpMk id="77" creationId="{550D2BD1-98F9-412D-905B-3A843EF4078B}"/>
          </ac:cxnSpMkLst>
        </pc:cxnChg>
        <pc:cxnChg chg="add del">
          <ac:chgData name="J.Richthof" userId="S::jrichthof@saintben.derby.sch.uk::f0f2739b-6b9f-451b-99ad-22eab5f6480d" providerId="AD" clId="Web-{8B31D5A5-C0BC-EF25-2DE3-8A651D373D4B}" dt="2020-09-14T13:59:09.656" v="1151"/>
          <ac:cxnSpMkLst>
            <pc:docMk/>
            <pc:sldMk cId="1264809304" sldId="277"/>
            <ac:cxnSpMk id="79" creationId="{550D2BD1-98F9-412D-905B-3A843EF4078B}"/>
          </ac:cxnSpMkLst>
        </pc:cxnChg>
        <pc:cxnChg chg="add">
          <ac:chgData name="J.Richthof" userId="S::jrichthof@saintben.derby.sch.uk::f0f2739b-6b9f-451b-99ad-22eab5f6480d" providerId="AD" clId="Web-{8B31D5A5-C0BC-EF25-2DE3-8A651D373D4B}" dt="2020-09-14T13:59:35.360" v="1154"/>
          <ac:cxnSpMkLst>
            <pc:docMk/>
            <pc:sldMk cId="1264809304" sldId="277"/>
            <ac:cxnSpMk id="93" creationId="{550D2BD1-98F9-412D-905B-3A843EF4078B}"/>
          </ac:cxnSpMkLst>
        </pc:cxnChg>
      </pc:sldChg>
      <pc:sldChg chg="addSp delSp modSp mod modClrScheme delDesignElem chgLayout">
        <pc:chgData name="J.Richthof" userId="S::jrichthof@saintben.derby.sch.uk::f0f2739b-6b9f-451b-99ad-22eab5f6480d" providerId="AD" clId="Web-{8B31D5A5-C0BC-EF25-2DE3-8A651D373D4B}" dt="2020-09-14T13:55:19.034" v="1068" actId="1076"/>
        <pc:sldMkLst>
          <pc:docMk/>
          <pc:sldMk cId="1518051648" sldId="278"/>
        </pc:sldMkLst>
        <pc:spChg chg="add del mod">
          <ac:chgData name="J.Richthof" userId="S::jrichthof@saintben.derby.sch.uk::f0f2739b-6b9f-451b-99ad-22eab5f6480d" providerId="AD" clId="Web-{8B31D5A5-C0BC-EF25-2DE3-8A651D373D4B}" dt="2020-09-14T13:28:27.873" v="1050"/>
          <ac:spMkLst>
            <pc:docMk/>
            <pc:sldMk cId="1518051648" sldId="278"/>
            <ac:spMk id="2" creationId="{1A8CB889-1A58-4546-8A78-3E78578B5D66}"/>
          </ac:spMkLst>
        </pc:spChg>
        <pc:spChg chg="mod ord">
          <ac:chgData name="J.Richthof" userId="S::jrichthof@saintben.derby.sch.uk::f0f2739b-6b9f-451b-99ad-22eab5f6480d" providerId="AD" clId="Web-{8B31D5A5-C0BC-EF25-2DE3-8A651D373D4B}" dt="2020-09-14T13:54:48.454" v="1059" actId="20577"/>
          <ac:spMkLst>
            <pc:docMk/>
            <pc:sldMk cId="1518051648" sldId="278"/>
            <ac:spMk id="3" creationId="{00000000-0000-0000-0000-000000000000}"/>
          </ac:spMkLst>
        </pc:spChg>
        <pc:spChg chg="del mod">
          <ac:chgData name="J.Richthof" userId="S::jrichthof@saintben.derby.sch.uk::f0f2739b-6b9f-451b-99ad-22eab5f6480d" providerId="AD" clId="Web-{8B31D5A5-C0BC-EF25-2DE3-8A651D373D4B}" dt="2020-09-14T12:23:51.487" v="81"/>
          <ac:spMkLst>
            <pc:docMk/>
            <pc:sldMk cId="1518051648" sldId="278"/>
            <ac:spMk id="4" creationId="{5E5B48CC-FD28-4E84-86E2-1AAFF591F8C3}"/>
          </ac:spMkLst>
        </pc:spChg>
        <pc:spChg chg="add del">
          <ac:chgData name="J.Richthof" userId="S::jrichthof@saintben.derby.sch.uk::f0f2739b-6b9f-451b-99ad-22eab5f6480d" providerId="AD" clId="Web-{8B31D5A5-C0BC-EF25-2DE3-8A651D373D4B}" dt="2020-09-14T12:57:25.755" v="156"/>
          <ac:spMkLst>
            <pc:docMk/>
            <pc:sldMk cId="1518051648" sldId="278"/>
            <ac:spMk id="5" creationId="{907EF6B7-1338-4443-8C46-6A318D952DFD}"/>
          </ac:spMkLst>
        </pc:spChg>
        <pc:spChg chg="add del">
          <ac:chgData name="J.Richthof" userId="S::jrichthof@saintben.derby.sch.uk::f0f2739b-6b9f-451b-99ad-22eab5f6480d" providerId="AD" clId="Web-{8B31D5A5-C0BC-EF25-2DE3-8A651D373D4B}" dt="2020-09-14T12:57:25.755" v="156"/>
          <ac:spMkLst>
            <pc:docMk/>
            <pc:sldMk cId="1518051648" sldId="278"/>
            <ac:spMk id="6" creationId="{DAAE4CDD-124C-4DCF-9584-B6033B545DD5}"/>
          </ac:spMkLst>
        </pc:spChg>
        <pc:spChg chg="add del">
          <ac:chgData name="J.Richthof" userId="S::jrichthof@saintben.derby.sch.uk::f0f2739b-6b9f-451b-99ad-22eab5f6480d" providerId="AD" clId="Web-{8B31D5A5-C0BC-EF25-2DE3-8A651D373D4B}" dt="2020-09-14T12:57:25.755" v="156"/>
          <ac:spMkLst>
            <pc:docMk/>
            <pc:sldMk cId="1518051648" sldId="278"/>
            <ac:spMk id="7" creationId="{081E4A58-353D-44AE-B2FC-2A74E2E400F7}"/>
          </ac:spMkLst>
        </pc:spChg>
        <pc:spChg chg="add mod">
          <ac:chgData name="J.Richthof" userId="S::jrichthof@saintben.derby.sch.uk::f0f2739b-6b9f-451b-99ad-22eab5f6480d" providerId="AD" clId="Web-{8B31D5A5-C0BC-EF25-2DE3-8A651D373D4B}" dt="2020-09-14T13:55:19.034" v="1068" actId="1076"/>
          <ac:spMkLst>
            <pc:docMk/>
            <pc:sldMk cId="1518051648" sldId="278"/>
            <ac:spMk id="8" creationId="{B02F20F2-3C0D-4E8E-A273-AE79F7B79A98}"/>
          </ac:spMkLst>
        </pc:spChg>
        <pc:picChg chg="del">
          <ac:chgData name="J.Richthof" userId="S::jrichthof@saintben.derby.sch.uk::f0f2739b-6b9f-451b-99ad-22eab5f6480d" providerId="AD" clId="Web-{8B31D5A5-C0BC-EF25-2DE3-8A651D373D4B}" dt="2020-09-14T12:17:23.276" v="79"/>
          <ac:picMkLst>
            <pc:docMk/>
            <pc:sldMk cId="1518051648" sldId="278"/>
            <ac:picMk id="2" creationId="{4DBD452D-F337-48EC-873E-05D1C007B230}"/>
          </ac:picMkLst>
        </pc:picChg>
        <pc:picChg chg="add del mod">
          <ac:chgData name="J.Richthof" userId="S::jrichthof@saintben.derby.sch.uk::f0f2739b-6b9f-451b-99ad-22eab5f6480d" providerId="AD" clId="Web-{8B31D5A5-C0BC-EF25-2DE3-8A651D373D4B}" dt="2020-09-14T13:54:35.610" v="1057"/>
          <ac:picMkLst>
            <pc:docMk/>
            <pc:sldMk cId="1518051648" sldId="278"/>
            <ac:picMk id="2" creationId="{A9460353-1C96-4651-9A09-BC5261652271}"/>
          </ac:picMkLst>
        </pc:picChg>
        <pc:picChg chg="add del mod modCrop">
          <ac:chgData name="J.Richthof" userId="S::jrichthof@saintben.derby.sch.uk::f0f2739b-6b9f-451b-99ad-22eab5f6480d" providerId="AD" clId="Web-{8B31D5A5-C0BC-EF25-2DE3-8A651D373D4B}" dt="2020-09-14T13:46:16.646" v="1055"/>
          <ac:picMkLst>
            <pc:docMk/>
            <pc:sldMk cId="1518051648" sldId="278"/>
            <ac:picMk id="4" creationId="{87545A0C-A9E5-435C-9278-4DC6F77A49E6}"/>
          </ac:picMkLst>
        </pc:picChg>
      </pc:sldChg>
      <pc:sldChg chg="addSp delSp modSp mod modClrScheme delDesignElem chgLayout">
        <pc:chgData name="J.Richthof" userId="S::jrichthof@saintben.derby.sch.uk::f0f2739b-6b9f-451b-99ad-22eab5f6480d" providerId="AD" clId="Web-{8B31D5A5-C0BC-EF25-2DE3-8A651D373D4B}" dt="2020-09-14T13:27:15.090" v="1039" actId="20577"/>
        <pc:sldMkLst>
          <pc:docMk/>
          <pc:sldMk cId="1777766496" sldId="281"/>
        </pc:sldMkLst>
        <pc:spChg chg="mod ord">
          <ac:chgData name="J.Richthof" userId="S::jrichthof@saintben.derby.sch.uk::f0f2739b-6b9f-451b-99ad-22eab5f6480d" providerId="AD" clId="Web-{8B31D5A5-C0BC-EF25-2DE3-8A651D373D4B}" dt="2020-09-14T12:57:25.755" v="156"/>
          <ac:spMkLst>
            <pc:docMk/>
            <pc:sldMk cId="1777766496" sldId="281"/>
            <ac:spMk id="2" creationId="{00000000-0000-0000-0000-000000000000}"/>
          </ac:spMkLst>
        </pc:spChg>
        <pc:spChg chg="mod ord">
          <ac:chgData name="J.Richthof" userId="S::jrichthof@saintben.derby.sch.uk::f0f2739b-6b9f-451b-99ad-22eab5f6480d" providerId="AD" clId="Web-{8B31D5A5-C0BC-EF25-2DE3-8A651D373D4B}" dt="2020-09-14T13:27:15.090" v="1039" actId="20577"/>
          <ac:spMkLst>
            <pc:docMk/>
            <pc:sldMk cId="1777766496" sldId="281"/>
            <ac:spMk id="3" creationId="{00000000-0000-0000-0000-000000000000}"/>
          </ac:spMkLst>
        </pc:spChg>
        <pc:spChg chg="add del">
          <ac:chgData name="J.Richthof" userId="S::jrichthof@saintben.derby.sch.uk::f0f2739b-6b9f-451b-99ad-22eab5f6480d" providerId="AD" clId="Web-{8B31D5A5-C0BC-EF25-2DE3-8A651D373D4B}" dt="2020-09-14T12:57:25.755" v="156"/>
          <ac:spMkLst>
            <pc:docMk/>
            <pc:sldMk cId="1777766496" sldId="281"/>
            <ac:spMk id="8" creationId="{907EF6B7-1338-4443-8C46-6A318D952DFD}"/>
          </ac:spMkLst>
        </pc:spChg>
        <pc:spChg chg="add del">
          <ac:chgData name="J.Richthof" userId="S::jrichthof@saintben.derby.sch.uk::f0f2739b-6b9f-451b-99ad-22eab5f6480d" providerId="AD" clId="Web-{8B31D5A5-C0BC-EF25-2DE3-8A651D373D4B}" dt="2020-09-14T12:57:25.755" v="156"/>
          <ac:spMkLst>
            <pc:docMk/>
            <pc:sldMk cId="1777766496" sldId="281"/>
            <ac:spMk id="10" creationId="{DAAE4CDD-124C-4DCF-9584-B6033B545DD5}"/>
          </ac:spMkLst>
        </pc:spChg>
        <pc:spChg chg="add del">
          <ac:chgData name="J.Richthof" userId="S::jrichthof@saintben.derby.sch.uk::f0f2739b-6b9f-451b-99ad-22eab5f6480d" providerId="AD" clId="Web-{8B31D5A5-C0BC-EF25-2DE3-8A651D373D4B}" dt="2020-09-14T12:57:25.755" v="156"/>
          <ac:spMkLst>
            <pc:docMk/>
            <pc:sldMk cId="1777766496" sldId="281"/>
            <ac:spMk id="12" creationId="{081E4A58-353D-44AE-B2FC-2A74E2E400F7}"/>
          </ac:spMkLst>
        </pc:spChg>
      </pc:sldChg>
      <pc:sldChg chg="addSp delSp modSp del mod modClrScheme delDesignElem chgLayout">
        <pc:chgData name="J.Richthof" userId="S::jrichthof@saintben.derby.sch.uk::f0f2739b-6b9f-451b-99ad-22eab5f6480d" providerId="AD" clId="Web-{8B31D5A5-C0BC-EF25-2DE3-8A651D373D4B}" dt="2020-09-14T15:12:37.709" v="1578"/>
        <pc:sldMkLst>
          <pc:docMk/>
          <pc:sldMk cId="787077634" sldId="286"/>
        </pc:sldMkLst>
        <pc:spChg chg="mod ord">
          <ac:chgData name="J.Richthof" userId="S::jrichthof@saintben.derby.sch.uk::f0f2739b-6b9f-451b-99ad-22eab5f6480d" providerId="AD" clId="Web-{8B31D5A5-C0BC-EF25-2DE3-8A651D373D4B}" dt="2020-09-14T12:57:25.755" v="156"/>
          <ac:spMkLst>
            <pc:docMk/>
            <pc:sldMk cId="787077634" sldId="286"/>
            <ac:spMk id="2" creationId="{00000000-0000-0000-0000-000000000000}"/>
          </ac:spMkLst>
        </pc:spChg>
        <pc:spChg chg="mod ord">
          <ac:chgData name="J.Richthof" userId="S::jrichthof@saintben.derby.sch.uk::f0f2739b-6b9f-451b-99ad-22eab5f6480d" providerId="AD" clId="Web-{8B31D5A5-C0BC-EF25-2DE3-8A651D373D4B}" dt="2020-09-14T12:57:25.755" v="156"/>
          <ac:spMkLst>
            <pc:docMk/>
            <pc:sldMk cId="787077634" sldId="286"/>
            <ac:spMk id="3" creationId="{00000000-0000-0000-0000-000000000000}"/>
          </ac:spMkLst>
        </pc:spChg>
        <pc:spChg chg="add del">
          <ac:chgData name="J.Richthof" userId="S::jrichthof@saintben.derby.sch.uk::f0f2739b-6b9f-451b-99ad-22eab5f6480d" providerId="AD" clId="Web-{8B31D5A5-C0BC-EF25-2DE3-8A651D373D4B}" dt="2020-09-14T12:57:25.755" v="156"/>
          <ac:spMkLst>
            <pc:docMk/>
            <pc:sldMk cId="787077634" sldId="286"/>
            <ac:spMk id="8" creationId="{907EF6B7-1338-4443-8C46-6A318D952DFD}"/>
          </ac:spMkLst>
        </pc:spChg>
        <pc:spChg chg="add del">
          <ac:chgData name="J.Richthof" userId="S::jrichthof@saintben.derby.sch.uk::f0f2739b-6b9f-451b-99ad-22eab5f6480d" providerId="AD" clId="Web-{8B31D5A5-C0BC-EF25-2DE3-8A651D373D4B}" dt="2020-09-14T12:57:25.755" v="156"/>
          <ac:spMkLst>
            <pc:docMk/>
            <pc:sldMk cId="787077634" sldId="286"/>
            <ac:spMk id="10" creationId="{DAAE4CDD-124C-4DCF-9584-B6033B545DD5}"/>
          </ac:spMkLst>
        </pc:spChg>
        <pc:spChg chg="add del">
          <ac:chgData name="J.Richthof" userId="S::jrichthof@saintben.derby.sch.uk::f0f2739b-6b9f-451b-99ad-22eab5f6480d" providerId="AD" clId="Web-{8B31D5A5-C0BC-EF25-2DE3-8A651D373D4B}" dt="2020-09-14T12:57:25.755" v="156"/>
          <ac:spMkLst>
            <pc:docMk/>
            <pc:sldMk cId="787077634" sldId="286"/>
            <ac:spMk id="12" creationId="{081E4A58-353D-44AE-B2FC-2A74E2E400F7}"/>
          </ac:spMkLst>
        </pc:spChg>
      </pc:sldChg>
      <pc:sldChg chg="addSp delSp modSp del mod modClrScheme delDesignElem chgLayout">
        <pc:chgData name="J.Richthof" userId="S::jrichthof@saintben.derby.sch.uk::f0f2739b-6b9f-451b-99ad-22eab5f6480d" providerId="AD" clId="Web-{8B31D5A5-C0BC-EF25-2DE3-8A651D373D4B}" dt="2020-09-14T15:12:40.850" v="1581"/>
        <pc:sldMkLst>
          <pc:docMk/>
          <pc:sldMk cId="2030841760" sldId="291"/>
        </pc:sldMkLst>
        <pc:spChg chg="mod ord">
          <ac:chgData name="J.Richthof" userId="S::jrichthof@saintben.derby.sch.uk::f0f2739b-6b9f-451b-99ad-22eab5f6480d" providerId="AD" clId="Web-{8B31D5A5-C0BC-EF25-2DE3-8A651D373D4B}" dt="2020-09-14T12:57:25.755" v="156"/>
          <ac:spMkLst>
            <pc:docMk/>
            <pc:sldMk cId="2030841760" sldId="291"/>
            <ac:spMk id="2" creationId="{00000000-0000-0000-0000-000000000000}"/>
          </ac:spMkLst>
        </pc:spChg>
        <pc:spChg chg="mod ord">
          <ac:chgData name="J.Richthof" userId="S::jrichthof@saintben.derby.sch.uk::f0f2739b-6b9f-451b-99ad-22eab5f6480d" providerId="AD" clId="Web-{8B31D5A5-C0BC-EF25-2DE3-8A651D373D4B}" dt="2020-09-14T12:57:25.755" v="156"/>
          <ac:spMkLst>
            <pc:docMk/>
            <pc:sldMk cId="2030841760" sldId="291"/>
            <ac:spMk id="3" creationId="{00000000-0000-0000-0000-000000000000}"/>
          </ac:spMkLst>
        </pc:spChg>
        <pc:spChg chg="add del">
          <ac:chgData name="J.Richthof" userId="S::jrichthof@saintben.derby.sch.uk::f0f2739b-6b9f-451b-99ad-22eab5f6480d" providerId="AD" clId="Web-{8B31D5A5-C0BC-EF25-2DE3-8A651D373D4B}" dt="2020-09-14T12:57:25.755" v="156"/>
          <ac:spMkLst>
            <pc:docMk/>
            <pc:sldMk cId="2030841760" sldId="291"/>
            <ac:spMk id="8" creationId="{907EF6B7-1338-4443-8C46-6A318D952DFD}"/>
          </ac:spMkLst>
        </pc:spChg>
        <pc:spChg chg="add del">
          <ac:chgData name="J.Richthof" userId="S::jrichthof@saintben.derby.sch.uk::f0f2739b-6b9f-451b-99ad-22eab5f6480d" providerId="AD" clId="Web-{8B31D5A5-C0BC-EF25-2DE3-8A651D373D4B}" dt="2020-09-14T12:57:25.755" v="156"/>
          <ac:spMkLst>
            <pc:docMk/>
            <pc:sldMk cId="2030841760" sldId="291"/>
            <ac:spMk id="10" creationId="{DAAE4CDD-124C-4DCF-9584-B6033B545DD5}"/>
          </ac:spMkLst>
        </pc:spChg>
        <pc:spChg chg="add del">
          <ac:chgData name="J.Richthof" userId="S::jrichthof@saintben.derby.sch.uk::f0f2739b-6b9f-451b-99ad-22eab5f6480d" providerId="AD" clId="Web-{8B31D5A5-C0BC-EF25-2DE3-8A651D373D4B}" dt="2020-09-14T12:57:25.755" v="156"/>
          <ac:spMkLst>
            <pc:docMk/>
            <pc:sldMk cId="2030841760" sldId="291"/>
            <ac:spMk id="12" creationId="{081E4A58-353D-44AE-B2FC-2A74E2E400F7}"/>
          </ac:spMkLst>
        </pc:spChg>
      </pc:sldChg>
      <pc:sldChg chg="addSp delSp modSp del mod modClrScheme delDesignElem chgLayout">
        <pc:chgData name="J.Richthof" userId="S::jrichthof@saintben.derby.sch.uk::f0f2739b-6b9f-451b-99ad-22eab5f6480d" providerId="AD" clId="Web-{8B31D5A5-C0BC-EF25-2DE3-8A651D373D4B}" dt="2020-09-14T15:12:44.241" v="1584"/>
        <pc:sldMkLst>
          <pc:docMk/>
          <pc:sldMk cId="2760584014" sldId="296"/>
        </pc:sldMkLst>
        <pc:spChg chg="mod ord">
          <ac:chgData name="J.Richthof" userId="S::jrichthof@saintben.derby.sch.uk::f0f2739b-6b9f-451b-99ad-22eab5f6480d" providerId="AD" clId="Web-{8B31D5A5-C0BC-EF25-2DE3-8A651D373D4B}" dt="2020-09-14T12:57:25.755" v="156"/>
          <ac:spMkLst>
            <pc:docMk/>
            <pc:sldMk cId="2760584014" sldId="296"/>
            <ac:spMk id="2" creationId="{00000000-0000-0000-0000-000000000000}"/>
          </ac:spMkLst>
        </pc:spChg>
        <pc:spChg chg="mod ord">
          <ac:chgData name="J.Richthof" userId="S::jrichthof@saintben.derby.sch.uk::f0f2739b-6b9f-451b-99ad-22eab5f6480d" providerId="AD" clId="Web-{8B31D5A5-C0BC-EF25-2DE3-8A651D373D4B}" dt="2020-09-14T12:57:25.755" v="156"/>
          <ac:spMkLst>
            <pc:docMk/>
            <pc:sldMk cId="2760584014" sldId="296"/>
            <ac:spMk id="3" creationId="{00000000-0000-0000-0000-000000000000}"/>
          </ac:spMkLst>
        </pc:spChg>
        <pc:spChg chg="add del">
          <ac:chgData name="J.Richthof" userId="S::jrichthof@saintben.derby.sch.uk::f0f2739b-6b9f-451b-99ad-22eab5f6480d" providerId="AD" clId="Web-{8B31D5A5-C0BC-EF25-2DE3-8A651D373D4B}" dt="2020-09-14T12:57:25.755" v="156"/>
          <ac:spMkLst>
            <pc:docMk/>
            <pc:sldMk cId="2760584014" sldId="296"/>
            <ac:spMk id="8" creationId="{907EF6B7-1338-4443-8C46-6A318D952DFD}"/>
          </ac:spMkLst>
        </pc:spChg>
        <pc:spChg chg="add del">
          <ac:chgData name="J.Richthof" userId="S::jrichthof@saintben.derby.sch.uk::f0f2739b-6b9f-451b-99ad-22eab5f6480d" providerId="AD" clId="Web-{8B31D5A5-C0BC-EF25-2DE3-8A651D373D4B}" dt="2020-09-14T12:57:25.755" v="156"/>
          <ac:spMkLst>
            <pc:docMk/>
            <pc:sldMk cId="2760584014" sldId="296"/>
            <ac:spMk id="10" creationId="{DAAE4CDD-124C-4DCF-9584-B6033B545DD5}"/>
          </ac:spMkLst>
        </pc:spChg>
        <pc:spChg chg="add del">
          <ac:chgData name="J.Richthof" userId="S::jrichthof@saintben.derby.sch.uk::f0f2739b-6b9f-451b-99ad-22eab5f6480d" providerId="AD" clId="Web-{8B31D5A5-C0BC-EF25-2DE3-8A651D373D4B}" dt="2020-09-14T12:57:25.755" v="156"/>
          <ac:spMkLst>
            <pc:docMk/>
            <pc:sldMk cId="2760584014" sldId="296"/>
            <ac:spMk id="12" creationId="{081E4A58-353D-44AE-B2FC-2A74E2E400F7}"/>
          </ac:spMkLst>
        </pc:spChg>
      </pc:sldChg>
      <pc:sldChg chg="addSp delSp modSp mod modClrScheme delDesignElem chgLayout">
        <pc:chgData name="J.Richthof" userId="S::jrichthof@saintben.derby.sch.uk::f0f2739b-6b9f-451b-99ad-22eab5f6480d" providerId="AD" clId="Web-{8B31D5A5-C0BC-EF25-2DE3-8A651D373D4B}" dt="2020-09-14T15:06:08.609" v="1415" actId="20577"/>
        <pc:sldMkLst>
          <pc:docMk/>
          <pc:sldMk cId="172099005" sldId="553"/>
        </pc:sldMkLst>
        <pc:spChg chg="mod ord">
          <ac:chgData name="J.Richthof" userId="S::jrichthof@saintben.derby.sch.uk::f0f2739b-6b9f-451b-99ad-22eab5f6480d" providerId="AD" clId="Web-{8B31D5A5-C0BC-EF25-2DE3-8A651D373D4B}" dt="2020-09-14T12:57:25.755" v="156"/>
          <ac:spMkLst>
            <pc:docMk/>
            <pc:sldMk cId="172099005" sldId="553"/>
            <ac:spMk id="2" creationId="{00000000-0000-0000-0000-000000000000}"/>
          </ac:spMkLst>
        </pc:spChg>
        <pc:spChg chg="mod ord">
          <ac:chgData name="J.Richthof" userId="S::jrichthof@saintben.derby.sch.uk::f0f2739b-6b9f-451b-99ad-22eab5f6480d" providerId="AD" clId="Web-{8B31D5A5-C0BC-EF25-2DE3-8A651D373D4B}" dt="2020-09-14T15:06:08.609" v="1415" actId="20577"/>
          <ac:spMkLst>
            <pc:docMk/>
            <pc:sldMk cId="172099005" sldId="553"/>
            <ac:spMk id="3" creationId="{00000000-0000-0000-0000-000000000000}"/>
          </ac:spMkLst>
        </pc:spChg>
        <pc:spChg chg="add del">
          <ac:chgData name="J.Richthof" userId="S::jrichthof@saintben.derby.sch.uk::f0f2739b-6b9f-451b-99ad-22eab5f6480d" providerId="AD" clId="Web-{8B31D5A5-C0BC-EF25-2DE3-8A651D373D4B}" dt="2020-09-14T12:57:25.755" v="156"/>
          <ac:spMkLst>
            <pc:docMk/>
            <pc:sldMk cId="172099005" sldId="553"/>
            <ac:spMk id="8" creationId="{907EF6B7-1338-4443-8C46-6A318D952DFD}"/>
          </ac:spMkLst>
        </pc:spChg>
        <pc:spChg chg="add del">
          <ac:chgData name="J.Richthof" userId="S::jrichthof@saintben.derby.sch.uk::f0f2739b-6b9f-451b-99ad-22eab5f6480d" providerId="AD" clId="Web-{8B31D5A5-C0BC-EF25-2DE3-8A651D373D4B}" dt="2020-09-14T12:57:25.755" v="156"/>
          <ac:spMkLst>
            <pc:docMk/>
            <pc:sldMk cId="172099005" sldId="553"/>
            <ac:spMk id="10" creationId="{DAAE4CDD-124C-4DCF-9584-B6033B545DD5}"/>
          </ac:spMkLst>
        </pc:spChg>
        <pc:spChg chg="add del">
          <ac:chgData name="J.Richthof" userId="S::jrichthof@saintben.derby.sch.uk::f0f2739b-6b9f-451b-99ad-22eab5f6480d" providerId="AD" clId="Web-{8B31D5A5-C0BC-EF25-2DE3-8A651D373D4B}" dt="2020-09-14T12:57:25.755" v="156"/>
          <ac:spMkLst>
            <pc:docMk/>
            <pc:sldMk cId="172099005" sldId="553"/>
            <ac:spMk id="12" creationId="{081E4A58-353D-44AE-B2FC-2A74E2E400F7}"/>
          </ac:spMkLst>
        </pc:spChg>
      </pc:sldChg>
      <pc:sldChg chg="addSp delSp modSp del mod modClrScheme delDesignElem chgLayout">
        <pc:chgData name="J.Richthof" userId="S::jrichthof@saintben.derby.sch.uk::f0f2739b-6b9f-451b-99ad-22eab5f6480d" providerId="AD" clId="Web-{8B31D5A5-C0BC-EF25-2DE3-8A651D373D4B}" dt="2020-09-14T14:27:31.755" v="1224"/>
        <pc:sldMkLst>
          <pc:docMk/>
          <pc:sldMk cId="2459974531" sldId="554"/>
        </pc:sldMkLst>
        <pc:spChg chg="mod ord">
          <ac:chgData name="J.Richthof" userId="S::jrichthof@saintben.derby.sch.uk::f0f2739b-6b9f-451b-99ad-22eab5f6480d" providerId="AD" clId="Web-{8B31D5A5-C0BC-EF25-2DE3-8A651D373D4B}" dt="2020-09-14T12:57:25.755" v="156"/>
          <ac:spMkLst>
            <pc:docMk/>
            <pc:sldMk cId="2459974531" sldId="554"/>
            <ac:spMk id="2" creationId="{7158F8EF-9183-41CE-BD40-25B6BDFCD46B}"/>
          </ac:spMkLst>
        </pc:spChg>
        <pc:spChg chg="add del">
          <ac:chgData name="J.Richthof" userId="S::jrichthof@saintben.derby.sch.uk::f0f2739b-6b9f-451b-99ad-22eab5f6480d" providerId="AD" clId="Web-{8B31D5A5-C0BC-EF25-2DE3-8A651D373D4B}" dt="2020-09-14T12:57:25.755" v="156"/>
          <ac:spMkLst>
            <pc:docMk/>
            <pc:sldMk cId="2459974531" sldId="554"/>
            <ac:spMk id="15" creationId="{D48D9584-D2FD-48CE-9E17-4E250B743B5F}"/>
          </ac:spMkLst>
        </pc:spChg>
        <pc:spChg chg="add del">
          <ac:chgData name="J.Richthof" userId="S::jrichthof@saintben.derby.sch.uk::f0f2739b-6b9f-451b-99ad-22eab5f6480d" providerId="AD" clId="Web-{8B31D5A5-C0BC-EF25-2DE3-8A651D373D4B}" dt="2020-09-14T12:57:25.755" v="156"/>
          <ac:spMkLst>
            <pc:docMk/>
            <pc:sldMk cId="2459974531" sldId="554"/>
            <ac:spMk id="17" creationId="{CA17DEF4-6C5D-41C6-8D93-5C7CFD7ADA5E}"/>
          </ac:spMkLst>
        </pc:spChg>
        <pc:spChg chg="add del">
          <ac:chgData name="J.Richthof" userId="S::jrichthof@saintben.derby.sch.uk::f0f2739b-6b9f-451b-99ad-22eab5f6480d" providerId="AD" clId="Web-{8B31D5A5-C0BC-EF25-2DE3-8A651D373D4B}" dt="2020-09-14T12:57:25.755" v="156"/>
          <ac:spMkLst>
            <pc:docMk/>
            <pc:sldMk cId="2459974531" sldId="554"/>
            <ac:spMk id="20" creationId="{22BBC5A3-5C8C-4FB9-AEFF-8778D2C98D29}"/>
          </ac:spMkLst>
        </pc:spChg>
        <pc:spChg chg="add del">
          <ac:chgData name="J.Richthof" userId="S::jrichthof@saintben.derby.sch.uk::f0f2739b-6b9f-451b-99ad-22eab5f6480d" providerId="AD" clId="Web-{8B31D5A5-C0BC-EF25-2DE3-8A651D373D4B}" dt="2020-09-14T12:57:25.755" v="156"/>
          <ac:spMkLst>
            <pc:docMk/>
            <pc:sldMk cId="2459974531" sldId="554"/>
            <ac:spMk id="22" creationId="{3BB917E8-D696-4787-96D6-521A9C42F9A5}"/>
          </ac:spMkLst>
        </pc:spChg>
        <pc:spChg chg="add del">
          <ac:chgData name="J.Richthof" userId="S::jrichthof@saintben.derby.sch.uk::f0f2739b-6b9f-451b-99ad-22eab5f6480d" providerId="AD" clId="Web-{8B31D5A5-C0BC-EF25-2DE3-8A651D373D4B}" dt="2020-09-14T12:57:25.755" v="156"/>
          <ac:spMkLst>
            <pc:docMk/>
            <pc:sldMk cId="2459974531" sldId="554"/>
            <ac:spMk id="24" creationId="{39F4C545-E278-42ED-9B78-2EBA464444A3}"/>
          </ac:spMkLst>
        </pc:spChg>
      </pc:sldChg>
      <pc:sldChg chg="addSp delSp modSp del mod modClrScheme setClrOvrMap delDesignElem chgLayout">
        <pc:chgData name="J.Richthof" userId="S::jrichthof@saintben.derby.sch.uk::f0f2739b-6b9f-451b-99ad-22eab5f6480d" providerId="AD" clId="Web-{8B31D5A5-C0BC-EF25-2DE3-8A651D373D4B}" dt="2020-09-14T13:59:55.143" v="1158"/>
        <pc:sldMkLst>
          <pc:docMk/>
          <pc:sldMk cId="2946257850" sldId="555"/>
        </pc:sldMkLst>
        <pc:spChg chg="mod ord">
          <ac:chgData name="J.Richthof" userId="S::jrichthof@saintben.derby.sch.uk::f0f2739b-6b9f-451b-99ad-22eab5f6480d" providerId="AD" clId="Web-{8B31D5A5-C0BC-EF25-2DE3-8A651D373D4B}" dt="2020-09-14T13:57:59.762" v="1101"/>
          <ac:spMkLst>
            <pc:docMk/>
            <pc:sldMk cId="2946257850" sldId="555"/>
            <ac:spMk id="2" creationId="{00000000-0000-0000-0000-000000000000}"/>
          </ac:spMkLst>
        </pc:spChg>
        <pc:spChg chg="del mod ord">
          <ac:chgData name="J.Richthof" userId="S::jrichthof@saintben.derby.sch.uk::f0f2739b-6b9f-451b-99ad-22eab5f6480d" providerId="AD" clId="Web-{8B31D5A5-C0BC-EF25-2DE3-8A651D373D4B}" dt="2020-09-14T13:57:06.602" v="1088"/>
          <ac:spMkLst>
            <pc:docMk/>
            <pc:sldMk cId="2946257850" sldId="555"/>
            <ac:spMk id="3" creationId="{00000000-0000-0000-0000-000000000000}"/>
          </ac:spMkLst>
        </pc:spChg>
        <pc:spChg chg="add del mod">
          <ac:chgData name="J.Richthof" userId="S::jrichthof@saintben.derby.sch.uk::f0f2739b-6b9f-451b-99ad-22eab5f6480d" providerId="AD" clId="Web-{8B31D5A5-C0BC-EF25-2DE3-8A651D373D4B}" dt="2020-09-14T13:57:13.822" v="1089"/>
          <ac:spMkLst>
            <pc:docMk/>
            <pc:sldMk cId="2946257850" sldId="555"/>
            <ac:spMk id="8" creationId="{E27930F7-70EB-406D-8F39-0B934B63966A}"/>
          </ac:spMkLst>
        </pc:spChg>
        <pc:spChg chg="add del">
          <ac:chgData name="J.Richthof" userId="S::jrichthof@saintben.derby.sch.uk::f0f2739b-6b9f-451b-99ad-22eab5f6480d" providerId="AD" clId="Web-{8B31D5A5-C0BC-EF25-2DE3-8A651D373D4B}" dt="2020-09-14T13:57:59.762" v="1101"/>
          <ac:spMkLst>
            <pc:docMk/>
            <pc:sldMk cId="2946257850" sldId="555"/>
            <ac:spMk id="19" creationId="{0DE6A193-4755-479A-BC6F-A7EBCA73BE1A}"/>
          </ac:spMkLst>
        </pc:spChg>
        <pc:spChg chg="add del">
          <ac:chgData name="J.Richthof" userId="S::jrichthof@saintben.derby.sch.uk::f0f2739b-6b9f-451b-99ad-22eab5f6480d" providerId="AD" clId="Web-{8B31D5A5-C0BC-EF25-2DE3-8A651D373D4B}" dt="2020-09-14T13:57:59.762" v="1101"/>
          <ac:spMkLst>
            <pc:docMk/>
            <pc:sldMk cId="2946257850" sldId="555"/>
            <ac:spMk id="21" creationId="{AB8B8498-A488-40AF-99EB-F622ED9AD6B8}"/>
          </ac:spMkLst>
        </pc:spChg>
        <pc:spChg chg="add del">
          <ac:chgData name="J.Richthof" userId="S::jrichthof@saintben.derby.sch.uk::f0f2739b-6b9f-451b-99ad-22eab5f6480d" providerId="AD" clId="Web-{8B31D5A5-C0BC-EF25-2DE3-8A651D373D4B}" dt="2020-09-14T13:57:59.762" v="1101"/>
          <ac:spMkLst>
            <pc:docMk/>
            <pc:sldMk cId="2946257850" sldId="555"/>
            <ac:spMk id="23" creationId="{2F033D07-FE42-4E5C-A00A-FFE1D42C0FFD}"/>
          </ac:spMkLst>
        </pc:spChg>
        <pc:spChg chg="add">
          <ac:chgData name="J.Richthof" userId="S::jrichthof@saintben.derby.sch.uk::f0f2739b-6b9f-451b-99ad-22eab5f6480d" providerId="AD" clId="Web-{8B31D5A5-C0BC-EF25-2DE3-8A651D373D4B}" dt="2020-09-14T13:57:59.762" v="1101"/>
          <ac:spMkLst>
            <pc:docMk/>
            <pc:sldMk cId="2946257850" sldId="555"/>
            <ac:spMk id="28" creationId="{08E89D5E-1885-4160-AC77-CC471DD1D0DB}"/>
          </ac:spMkLst>
        </pc:spChg>
        <pc:grpChg chg="mod">
          <ac:chgData name="J.Richthof" userId="S::jrichthof@saintben.derby.sch.uk::f0f2739b-6b9f-451b-99ad-22eab5f6480d" providerId="AD" clId="Web-{8B31D5A5-C0BC-EF25-2DE3-8A651D373D4B}" dt="2020-09-14T13:57:59.762" v="1101"/>
          <ac:grpSpMkLst>
            <pc:docMk/>
            <pc:sldMk cId="2946257850" sldId="555"/>
            <ac:grpSpMk id="6" creationId="{E7F7BDAD-7C91-4124-8C4F-EE639F8118FB}"/>
          </ac:grpSpMkLst>
        </pc:grpChg>
        <pc:picChg chg="del">
          <ac:chgData name="J.Richthof" userId="S::jrichthof@saintben.derby.sch.uk::f0f2739b-6b9f-451b-99ad-22eab5f6480d" providerId="AD" clId="Web-{8B31D5A5-C0BC-EF25-2DE3-8A651D373D4B}" dt="2020-09-14T13:56:05.537" v="1077"/>
          <ac:picMkLst>
            <pc:docMk/>
            <pc:sldMk cId="2946257850" sldId="555"/>
            <ac:picMk id="4" creationId="{00000000-0000-0000-0000-000000000000}"/>
          </ac:picMkLst>
        </pc:picChg>
        <pc:cxnChg chg="add">
          <ac:chgData name="J.Richthof" userId="S::jrichthof@saintben.derby.sch.uk::f0f2739b-6b9f-451b-99ad-22eab5f6480d" providerId="AD" clId="Web-{8B31D5A5-C0BC-EF25-2DE3-8A651D373D4B}" dt="2020-09-14T13:57:59.762" v="1101"/>
          <ac:cxnSpMkLst>
            <pc:docMk/>
            <pc:sldMk cId="2946257850" sldId="555"/>
            <ac:cxnSpMk id="30" creationId="{550D2BD1-98F9-412D-905B-3A843EF4078B}"/>
          </ac:cxnSpMkLst>
        </pc:cxnChg>
      </pc:sldChg>
      <pc:sldChg chg="addSp delSp modSp del mod modClrScheme delDesignElem chgLayout">
        <pc:chgData name="J.Richthof" userId="S::jrichthof@saintben.derby.sch.uk::f0f2739b-6b9f-451b-99ad-22eab5f6480d" providerId="AD" clId="Web-{8B31D5A5-C0BC-EF25-2DE3-8A651D373D4B}" dt="2020-09-14T14:27:29.114" v="1223"/>
        <pc:sldMkLst>
          <pc:docMk/>
          <pc:sldMk cId="2436860001" sldId="556"/>
        </pc:sldMkLst>
        <pc:spChg chg="mod ord">
          <ac:chgData name="J.Richthof" userId="S::jrichthof@saintben.derby.sch.uk::f0f2739b-6b9f-451b-99ad-22eab5f6480d" providerId="AD" clId="Web-{8B31D5A5-C0BC-EF25-2DE3-8A651D373D4B}" dt="2020-09-14T12:57:25.755" v="156"/>
          <ac:spMkLst>
            <pc:docMk/>
            <pc:sldMk cId="2436860001" sldId="556"/>
            <ac:spMk id="3" creationId="{00000000-0000-0000-0000-000000000000}"/>
          </ac:spMkLst>
        </pc:spChg>
        <pc:spChg chg="add del">
          <ac:chgData name="J.Richthof" userId="S::jrichthof@saintben.derby.sch.uk::f0f2739b-6b9f-451b-99ad-22eab5f6480d" providerId="AD" clId="Web-{8B31D5A5-C0BC-EF25-2DE3-8A651D373D4B}" dt="2020-09-14T12:57:25.755" v="156"/>
          <ac:spMkLst>
            <pc:docMk/>
            <pc:sldMk cId="2436860001" sldId="556"/>
            <ac:spMk id="5" creationId="{907EF6B7-1338-4443-8C46-6A318D952DFD}"/>
          </ac:spMkLst>
        </pc:spChg>
        <pc:spChg chg="add del">
          <ac:chgData name="J.Richthof" userId="S::jrichthof@saintben.derby.sch.uk::f0f2739b-6b9f-451b-99ad-22eab5f6480d" providerId="AD" clId="Web-{8B31D5A5-C0BC-EF25-2DE3-8A651D373D4B}" dt="2020-09-14T12:57:25.755" v="156"/>
          <ac:spMkLst>
            <pc:docMk/>
            <pc:sldMk cId="2436860001" sldId="556"/>
            <ac:spMk id="6" creationId="{DAAE4CDD-124C-4DCF-9584-B6033B545DD5}"/>
          </ac:spMkLst>
        </pc:spChg>
        <pc:spChg chg="add del">
          <ac:chgData name="J.Richthof" userId="S::jrichthof@saintben.derby.sch.uk::f0f2739b-6b9f-451b-99ad-22eab5f6480d" providerId="AD" clId="Web-{8B31D5A5-C0BC-EF25-2DE3-8A651D373D4B}" dt="2020-09-14T12:57:25.755" v="156"/>
          <ac:spMkLst>
            <pc:docMk/>
            <pc:sldMk cId="2436860001" sldId="556"/>
            <ac:spMk id="7" creationId="{081E4A58-353D-44AE-B2FC-2A74E2E400F7}"/>
          </ac:spMkLst>
        </pc:spChg>
      </pc:sldChg>
      <pc:sldChg chg="addSp delSp modSp del mod modClrScheme delDesignElem chgLayout">
        <pc:chgData name="J.Richthof" userId="S::jrichthof@saintben.derby.sch.uk::f0f2739b-6b9f-451b-99ad-22eab5f6480d" providerId="AD" clId="Web-{8B31D5A5-C0BC-EF25-2DE3-8A651D373D4B}" dt="2020-09-14T15:12:34.568" v="1576"/>
        <pc:sldMkLst>
          <pc:docMk/>
          <pc:sldMk cId="3196560350" sldId="557"/>
        </pc:sldMkLst>
        <pc:spChg chg="mod ord">
          <ac:chgData name="J.Richthof" userId="S::jrichthof@saintben.derby.sch.uk::f0f2739b-6b9f-451b-99ad-22eab5f6480d" providerId="AD" clId="Web-{8B31D5A5-C0BC-EF25-2DE3-8A651D373D4B}" dt="2020-09-14T12:57:25.755" v="156"/>
          <ac:spMkLst>
            <pc:docMk/>
            <pc:sldMk cId="3196560350" sldId="557"/>
            <ac:spMk id="2" creationId="{00000000-0000-0000-0000-000000000000}"/>
          </ac:spMkLst>
        </pc:spChg>
        <pc:spChg chg="mod ord">
          <ac:chgData name="J.Richthof" userId="S::jrichthof@saintben.derby.sch.uk::f0f2739b-6b9f-451b-99ad-22eab5f6480d" providerId="AD" clId="Web-{8B31D5A5-C0BC-EF25-2DE3-8A651D373D4B}" dt="2020-09-14T12:57:25.755" v="156"/>
          <ac:spMkLst>
            <pc:docMk/>
            <pc:sldMk cId="3196560350" sldId="557"/>
            <ac:spMk id="3" creationId="{00000000-0000-0000-0000-000000000000}"/>
          </ac:spMkLst>
        </pc:spChg>
        <pc:spChg chg="add del">
          <ac:chgData name="J.Richthof" userId="S::jrichthof@saintben.derby.sch.uk::f0f2739b-6b9f-451b-99ad-22eab5f6480d" providerId="AD" clId="Web-{8B31D5A5-C0BC-EF25-2DE3-8A651D373D4B}" dt="2020-09-14T12:57:25.755" v="156"/>
          <ac:spMkLst>
            <pc:docMk/>
            <pc:sldMk cId="3196560350" sldId="557"/>
            <ac:spMk id="19" creationId="{0DE6A193-4755-479A-BC6F-A7EBCA73BE1A}"/>
          </ac:spMkLst>
        </pc:spChg>
        <pc:spChg chg="add del">
          <ac:chgData name="J.Richthof" userId="S::jrichthof@saintben.derby.sch.uk::f0f2739b-6b9f-451b-99ad-22eab5f6480d" providerId="AD" clId="Web-{8B31D5A5-C0BC-EF25-2DE3-8A651D373D4B}" dt="2020-09-14T12:57:25.755" v="156"/>
          <ac:spMkLst>
            <pc:docMk/>
            <pc:sldMk cId="3196560350" sldId="557"/>
            <ac:spMk id="21" creationId="{AB8B8498-A488-40AF-99EB-F622ED9AD6B8}"/>
          </ac:spMkLst>
        </pc:spChg>
        <pc:spChg chg="add del">
          <ac:chgData name="J.Richthof" userId="S::jrichthof@saintben.derby.sch.uk::f0f2739b-6b9f-451b-99ad-22eab5f6480d" providerId="AD" clId="Web-{8B31D5A5-C0BC-EF25-2DE3-8A651D373D4B}" dt="2020-09-14T12:57:25.755" v="156"/>
          <ac:spMkLst>
            <pc:docMk/>
            <pc:sldMk cId="3196560350" sldId="557"/>
            <ac:spMk id="23" creationId="{2F033D07-FE42-4E5C-A00A-FFE1D42C0FFD}"/>
          </ac:spMkLst>
        </pc:spChg>
      </pc:sldChg>
      <pc:sldChg chg="addSp delSp modSp del mod modClrScheme delDesignElem chgLayout">
        <pc:chgData name="J.Richthof" userId="S::jrichthof@saintben.derby.sch.uk::f0f2739b-6b9f-451b-99ad-22eab5f6480d" providerId="AD" clId="Web-{8B31D5A5-C0BC-EF25-2DE3-8A651D373D4B}" dt="2020-09-14T15:12:36.709" v="1577"/>
        <pc:sldMkLst>
          <pc:docMk/>
          <pc:sldMk cId="1502458280" sldId="558"/>
        </pc:sldMkLst>
        <pc:spChg chg="mod ord">
          <ac:chgData name="J.Richthof" userId="S::jrichthof@saintben.derby.sch.uk::f0f2739b-6b9f-451b-99ad-22eab5f6480d" providerId="AD" clId="Web-{8B31D5A5-C0BC-EF25-2DE3-8A651D373D4B}" dt="2020-09-14T12:57:25.755" v="156"/>
          <ac:spMkLst>
            <pc:docMk/>
            <pc:sldMk cId="1502458280" sldId="558"/>
            <ac:spMk id="3" creationId="{00000000-0000-0000-0000-000000000000}"/>
          </ac:spMkLst>
        </pc:spChg>
        <pc:spChg chg="add del">
          <ac:chgData name="J.Richthof" userId="S::jrichthof@saintben.derby.sch.uk::f0f2739b-6b9f-451b-99ad-22eab5f6480d" providerId="AD" clId="Web-{8B31D5A5-C0BC-EF25-2DE3-8A651D373D4B}" dt="2020-09-14T12:57:25.755" v="156"/>
          <ac:spMkLst>
            <pc:docMk/>
            <pc:sldMk cId="1502458280" sldId="558"/>
            <ac:spMk id="5" creationId="{907EF6B7-1338-4443-8C46-6A318D952DFD}"/>
          </ac:spMkLst>
        </pc:spChg>
        <pc:spChg chg="add del">
          <ac:chgData name="J.Richthof" userId="S::jrichthof@saintben.derby.sch.uk::f0f2739b-6b9f-451b-99ad-22eab5f6480d" providerId="AD" clId="Web-{8B31D5A5-C0BC-EF25-2DE3-8A651D373D4B}" dt="2020-09-14T12:57:25.755" v="156"/>
          <ac:spMkLst>
            <pc:docMk/>
            <pc:sldMk cId="1502458280" sldId="558"/>
            <ac:spMk id="6" creationId="{DAAE4CDD-124C-4DCF-9584-B6033B545DD5}"/>
          </ac:spMkLst>
        </pc:spChg>
        <pc:spChg chg="add del">
          <ac:chgData name="J.Richthof" userId="S::jrichthof@saintben.derby.sch.uk::f0f2739b-6b9f-451b-99ad-22eab5f6480d" providerId="AD" clId="Web-{8B31D5A5-C0BC-EF25-2DE3-8A651D373D4B}" dt="2020-09-14T12:57:25.755" v="156"/>
          <ac:spMkLst>
            <pc:docMk/>
            <pc:sldMk cId="1502458280" sldId="558"/>
            <ac:spMk id="7" creationId="{081E4A58-353D-44AE-B2FC-2A74E2E400F7}"/>
          </ac:spMkLst>
        </pc:spChg>
      </pc:sldChg>
      <pc:sldChg chg="addSp delSp modSp del mod modClrScheme delDesignElem chgLayout">
        <pc:chgData name="J.Richthof" userId="S::jrichthof@saintben.derby.sch.uk::f0f2739b-6b9f-451b-99ad-22eab5f6480d" providerId="AD" clId="Web-{8B31D5A5-C0BC-EF25-2DE3-8A651D373D4B}" dt="2020-09-14T15:12:39.959" v="1580"/>
        <pc:sldMkLst>
          <pc:docMk/>
          <pc:sldMk cId="3910468963" sldId="559"/>
        </pc:sldMkLst>
        <pc:spChg chg="mod ord">
          <ac:chgData name="J.Richthof" userId="S::jrichthof@saintben.derby.sch.uk::f0f2739b-6b9f-451b-99ad-22eab5f6480d" providerId="AD" clId="Web-{8B31D5A5-C0BC-EF25-2DE3-8A651D373D4B}" dt="2020-09-14T12:57:25.755" v="156"/>
          <ac:spMkLst>
            <pc:docMk/>
            <pc:sldMk cId="3910468963" sldId="559"/>
            <ac:spMk id="3" creationId="{00000000-0000-0000-0000-000000000000}"/>
          </ac:spMkLst>
        </pc:spChg>
        <pc:spChg chg="add del">
          <ac:chgData name="J.Richthof" userId="S::jrichthof@saintben.derby.sch.uk::f0f2739b-6b9f-451b-99ad-22eab5f6480d" providerId="AD" clId="Web-{8B31D5A5-C0BC-EF25-2DE3-8A651D373D4B}" dt="2020-09-14T12:57:25.755" v="156"/>
          <ac:spMkLst>
            <pc:docMk/>
            <pc:sldMk cId="3910468963" sldId="559"/>
            <ac:spMk id="5" creationId="{907EF6B7-1338-4443-8C46-6A318D952DFD}"/>
          </ac:spMkLst>
        </pc:spChg>
        <pc:spChg chg="add del">
          <ac:chgData name="J.Richthof" userId="S::jrichthof@saintben.derby.sch.uk::f0f2739b-6b9f-451b-99ad-22eab5f6480d" providerId="AD" clId="Web-{8B31D5A5-C0BC-EF25-2DE3-8A651D373D4B}" dt="2020-09-14T12:57:25.755" v="156"/>
          <ac:spMkLst>
            <pc:docMk/>
            <pc:sldMk cId="3910468963" sldId="559"/>
            <ac:spMk id="6" creationId="{DAAE4CDD-124C-4DCF-9584-B6033B545DD5}"/>
          </ac:spMkLst>
        </pc:spChg>
        <pc:spChg chg="add del">
          <ac:chgData name="J.Richthof" userId="S::jrichthof@saintben.derby.sch.uk::f0f2739b-6b9f-451b-99ad-22eab5f6480d" providerId="AD" clId="Web-{8B31D5A5-C0BC-EF25-2DE3-8A651D373D4B}" dt="2020-09-14T12:57:25.755" v="156"/>
          <ac:spMkLst>
            <pc:docMk/>
            <pc:sldMk cId="3910468963" sldId="559"/>
            <ac:spMk id="7" creationId="{081E4A58-353D-44AE-B2FC-2A74E2E400F7}"/>
          </ac:spMkLst>
        </pc:spChg>
      </pc:sldChg>
      <pc:sldChg chg="addSp delSp modSp del mod modClrScheme delDesignElem chgLayout">
        <pc:chgData name="J.Richthof" userId="S::jrichthof@saintben.derby.sch.uk::f0f2739b-6b9f-451b-99ad-22eab5f6480d" providerId="AD" clId="Web-{8B31D5A5-C0BC-EF25-2DE3-8A651D373D4B}" dt="2020-09-14T15:12:38.897" v="1579"/>
        <pc:sldMkLst>
          <pc:docMk/>
          <pc:sldMk cId="4024411730" sldId="560"/>
        </pc:sldMkLst>
        <pc:spChg chg="mod ord">
          <ac:chgData name="J.Richthof" userId="S::jrichthof@saintben.derby.sch.uk::f0f2739b-6b9f-451b-99ad-22eab5f6480d" providerId="AD" clId="Web-{8B31D5A5-C0BC-EF25-2DE3-8A651D373D4B}" dt="2020-09-14T12:57:25.755" v="156"/>
          <ac:spMkLst>
            <pc:docMk/>
            <pc:sldMk cId="4024411730" sldId="560"/>
            <ac:spMk id="2" creationId="{00000000-0000-0000-0000-000000000000}"/>
          </ac:spMkLst>
        </pc:spChg>
        <pc:spChg chg="mod ord">
          <ac:chgData name="J.Richthof" userId="S::jrichthof@saintben.derby.sch.uk::f0f2739b-6b9f-451b-99ad-22eab5f6480d" providerId="AD" clId="Web-{8B31D5A5-C0BC-EF25-2DE3-8A651D373D4B}" dt="2020-09-14T12:57:25.755" v="156"/>
          <ac:spMkLst>
            <pc:docMk/>
            <pc:sldMk cId="4024411730" sldId="560"/>
            <ac:spMk id="3" creationId="{00000000-0000-0000-0000-000000000000}"/>
          </ac:spMkLst>
        </pc:spChg>
        <pc:spChg chg="add del">
          <ac:chgData name="J.Richthof" userId="S::jrichthof@saintben.derby.sch.uk::f0f2739b-6b9f-451b-99ad-22eab5f6480d" providerId="AD" clId="Web-{8B31D5A5-C0BC-EF25-2DE3-8A651D373D4B}" dt="2020-09-14T12:57:25.755" v="156"/>
          <ac:spMkLst>
            <pc:docMk/>
            <pc:sldMk cId="4024411730" sldId="560"/>
            <ac:spMk id="19" creationId="{0DE6A193-4755-479A-BC6F-A7EBCA73BE1A}"/>
          </ac:spMkLst>
        </pc:spChg>
        <pc:spChg chg="add del">
          <ac:chgData name="J.Richthof" userId="S::jrichthof@saintben.derby.sch.uk::f0f2739b-6b9f-451b-99ad-22eab5f6480d" providerId="AD" clId="Web-{8B31D5A5-C0BC-EF25-2DE3-8A651D373D4B}" dt="2020-09-14T12:57:25.755" v="156"/>
          <ac:spMkLst>
            <pc:docMk/>
            <pc:sldMk cId="4024411730" sldId="560"/>
            <ac:spMk id="21" creationId="{AB8B8498-A488-40AF-99EB-F622ED9AD6B8}"/>
          </ac:spMkLst>
        </pc:spChg>
        <pc:spChg chg="add del">
          <ac:chgData name="J.Richthof" userId="S::jrichthof@saintben.derby.sch.uk::f0f2739b-6b9f-451b-99ad-22eab5f6480d" providerId="AD" clId="Web-{8B31D5A5-C0BC-EF25-2DE3-8A651D373D4B}" dt="2020-09-14T12:57:25.755" v="156"/>
          <ac:spMkLst>
            <pc:docMk/>
            <pc:sldMk cId="4024411730" sldId="560"/>
            <ac:spMk id="23" creationId="{2F033D07-FE42-4E5C-A00A-FFE1D42C0FFD}"/>
          </ac:spMkLst>
        </pc:spChg>
      </pc:sldChg>
      <pc:sldChg chg="addSp delSp modSp del mod modClrScheme delDesignElem chgLayout">
        <pc:chgData name="J.Richthof" userId="S::jrichthof@saintben.derby.sch.uk::f0f2739b-6b9f-451b-99ad-22eab5f6480d" providerId="AD" clId="Web-{8B31D5A5-C0BC-EF25-2DE3-8A651D373D4B}" dt="2020-09-14T15:12:43.444" v="1583"/>
        <pc:sldMkLst>
          <pc:docMk/>
          <pc:sldMk cId="2065609941" sldId="561"/>
        </pc:sldMkLst>
        <pc:spChg chg="mod ord">
          <ac:chgData name="J.Richthof" userId="S::jrichthof@saintben.derby.sch.uk::f0f2739b-6b9f-451b-99ad-22eab5f6480d" providerId="AD" clId="Web-{8B31D5A5-C0BC-EF25-2DE3-8A651D373D4B}" dt="2020-09-14T12:57:25.755" v="156"/>
          <ac:spMkLst>
            <pc:docMk/>
            <pc:sldMk cId="2065609941" sldId="561"/>
            <ac:spMk id="3" creationId="{00000000-0000-0000-0000-000000000000}"/>
          </ac:spMkLst>
        </pc:spChg>
        <pc:spChg chg="add del">
          <ac:chgData name="J.Richthof" userId="S::jrichthof@saintben.derby.sch.uk::f0f2739b-6b9f-451b-99ad-22eab5f6480d" providerId="AD" clId="Web-{8B31D5A5-C0BC-EF25-2DE3-8A651D373D4B}" dt="2020-09-14T12:57:25.755" v="156"/>
          <ac:spMkLst>
            <pc:docMk/>
            <pc:sldMk cId="2065609941" sldId="561"/>
            <ac:spMk id="5" creationId="{907EF6B7-1338-4443-8C46-6A318D952DFD}"/>
          </ac:spMkLst>
        </pc:spChg>
        <pc:spChg chg="add del">
          <ac:chgData name="J.Richthof" userId="S::jrichthof@saintben.derby.sch.uk::f0f2739b-6b9f-451b-99ad-22eab5f6480d" providerId="AD" clId="Web-{8B31D5A5-C0BC-EF25-2DE3-8A651D373D4B}" dt="2020-09-14T12:57:25.755" v="156"/>
          <ac:spMkLst>
            <pc:docMk/>
            <pc:sldMk cId="2065609941" sldId="561"/>
            <ac:spMk id="6" creationId="{DAAE4CDD-124C-4DCF-9584-B6033B545DD5}"/>
          </ac:spMkLst>
        </pc:spChg>
        <pc:spChg chg="add del">
          <ac:chgData name="J.Richthof" userId="S::jrichthof@saintben.derby.sch.uk::f0f2739b-6b9f-451b-99ad-22eab5f6480d" providerId="AD" clId="Web-{8B31D5A5-C0BC-EF25-2DE3-8A651D373D4B}" dt="2020-09-14T12:57:25.755" v="156"/>
          <ac:spMkLst>
            <pc:docMk/>
            <pc:sldMk cId="2065609941" sldId="561"/>
            <ac:spMk id="7" creationId="{081E4A58-353D-44AE-B2FC-2A74E2E400F7}"/>
          </ac:spMkLst>
        </pc:spChg>
      </pc:sldChg>
      <pc:sldChg chg="addSp delSp modSp del mod modClrScheme delDesignElem chgLayout">
        <pc:chgData name="J.Richthof" userId="S::jrichthof@saintben.derby.sch.uk::f0f2739b-6b9f-451b-99ad-22eab5f6480d" providerId="AD" clId="Web-{8B31D5A5-C0BC-EF25-2DE3-8A651D373D4B}" dt="2020-09-14T15:12:42.194" v="1582"/>
        <pc:sldMkLst>
          <pc:docMk/>
          <pc:sldMk cId="965549714" sldId="562"/>
        </pc:sldMkLst>
        <pc:spChg chg="mod ord">
          <ac:chgData name="J.Richthof" userId="S::jrichthof@saintben.derby.sch.uk::f0f2739b-6b9f-451b-99ad-22eab5f6480d" providerId="AD" clId="Web-{8B31D5A5-C0BC-EF25-2DE3-8A651D373D4B}" dt="2020-09-14T12:57:25.755" v="156"/>
          <ac:spMkLst>
            <pc:docMk/>
            <pc:sldMk cId="965549714" sldId="562"/>
            <ac:spMk id="2" creationId="{00000000-0000-0000-0000-000000000000}"/>
          </ac:spMkLst>
        </pc:spChg>
        <pc:spChg chg="mod ord">
          <ac:chgData name="J.Richthof" userId="S::jrichthof@saintben.derby.sch.uk::f0f2739b-6b9f-451b-99ad-22eab5f6480d" providerId="AD" clId="Web-{8B31D5A5-C0BC-EF25-2DE3-8A651D373D4B}" dt="2020-09-14T12:57:25.755" v="156"/>
          <ac:spMkLst>
            <pc:docMk/>
            <pc:sldMk cId="965549714" sldId="562"/>
            <ac:spMk id="3" creationId="{00000000-0000-0000-0000-000000000000}"/>
          </ac:spMkLst>
        </pc:spChg>
        <pc:spChg chg="add del">
          <ac:chgData name="J.Richthof" userId="S::jrichthof@saintben.derby.sch.uk::f0f2739b-6b9f-451b-99ad-22eab5f6480d" providerId="AD" clId="Web-{8B31D5A5-C0BC-EF25-2DE3-8A651D373D4B}" dt="2020-09-14T12:57:25.755" v="156"/>
          <ac:spMkLst>
            <pc:docMk/>
            <pc:sldMk cId="965549714" sldId="562"/>
            <ac:spMk id="19" creationId="{0DE6A193-4755-479A-BC6F-A7EBCA73BE1A}"/>
          </ac:spMkLst>
        </pc:spChg>
        <pc:spChg chg="add del">
          <ac:chgData name="J.Richthof" userId="S::jrichthof@saintben.derby.sch.uk::f0f2739b-6b9f-451b-99ad-22eab5f6480d" providerId="AD" clId="Web-{8B31D5A5-C0BC-EF25-2DE3-8A651D373D4B}" dt="2020-09-14T12:57:25.755" v="156"/>
          <ac:spMkLst>
            <pc:docMk/>
            <pc:sldMk cId="965549714" sldId="562"/>
            <ac:spMk id="21" creationId="{AB8B8498-A488-40AF-99EB-F622ED9AD6B8}"/>
          </ac:spMkLst>
        </pc:spChg>
        <pc:spChg chg="add del">
          <ac:chgData name="J.Richthof" userId="S::jrichthof@saintben.derby.sch.uk::f0f2739b-6b9f-451b-99ad-22eab5f6480d" providerId="AD" clId="Web-{8B31D5A5-C0BC-EF25-2DE3-8A651D373D4B}" dt="2020-09-14T12:57:25.755" v="156"/>
          <ac:spMkLst>
            <pc:docMk/>
            <pc:sldMk cId="965549714" sldId="562"/>
            <ac:spMk id="23" creationId="{2F033D07-FE42-4E5C-A00A-FFE1D42C0FFD}"/>
          </ac:spMkLst>
        </pc:spChg>
      </pc:sldChg>
      <pc:sldChg chg="addSp delSp modSp del mod modClrScheme delDesignElem chgLayout">
        <pc:chgData name="J.Richthof" userId="S::jrichthof@saintben.derby.sch.uk::f0f2739b-6b9f-451b-99ad-22eab5f6480d" providerId="AD" clId="Web-{8B31D5A5-C0BC-EF25-2DE3-8A651D373D4B}" dt="2020-09-14T15:12:44.772" v="1585"/>
        <pc:sldMkLst>
          <pc:docMk/>
          <pc:sldMk cId="4110076345" sldId="563"/>
        </pc:sldMkLst>
        <pc:spChg chg="mod ord">
          <ac:chgData name="J.Richthof" userId="S::jrichthof@saintben.derby.sch.uk::f0f2739b-6b9f-451b-99ad-22eab5f6480d" providerId="AD" clId="Web-{8B31D5A5-C0BC-EF25-2DE3-8A651D373D4B}" dt="2020-09-14T12:57:25.755" v="156"/>
          <ac:spMkLst>
            <pc:docMk/>
            <pc:sldMk cId="4110076345" sldId="563"/>
            <ac:spMk id="3" creationId="{00000000-0000-0000-0000-000000000000}"/>
          </ac:spMkLst>
        </pc:spChg>
        <pc:spChg chg="add del">
          <ac:chgData name="J.Richthof" userId="S::jrichthof@saintben.derby.sch.uk::f0f2739b-6b9f-451b-99ad-22eab5f6480d" providerId="AD" clId="Web-{8B31D5A5-C0BC-EF25-2DE3-8A651D373D4B}" dt="2020-09-14T12:57:25.755" v="156"/>
          <ac:spMkLst>
            <pc:docMk/>
            <pc:sldMk cId="4110076345" sldId="563"/>
            <ac:spMk id="19" creationId="{0DE6A193-4755-479A-BC6F-A7EBCA73BE1A}"/>
          </ac:spMkLst>
        </pc:spChg>
        <pc:spChg chg="add del">
          <ac:chgData name="J.Richthof" userId="S::jrichthof@saintben.derby.sch.uk::f0f2739b-6b9f-451b-99ad-22eab5f6480d" providerId="AD" clId="Web-{8B31D5A5-C0BC-EF25-2DE3-8A651D373D4B}" dt="2020-09-14T12:57:25.755" v="156"/>
          <ac:spMkLst>
            <pc:docMk/>
            <pc:sldMk cId="4110076345" sldId="563"/>
            <ac:spMk id="21" creationId="{AB8B8498-A488-40AF-99EB-F622ED9AD6B8}"/>
          </ac:spMkLst>
        </pc:spChg>
        <pc:spChg chg="add del">
          <ac:chgData name="J.Richthof" userId="S::jrichthof@saintben.derby.sch.uk::f0f2739b-6b9f-451b-99ad-22eab5f6480d" providerId="AD" clId="Web-{8B31D5A5-C0BC-EF25-2DE3-8A651D373D4B}" dt="2020-09-14T12:57:25.755" v="156"/>
          <ac:spMkLst>
            <pc:docMk/>
            <pc:sldMk cId="4110076345" sldId="563"/>
            <ac:spMk id="23" creationId="{2F033D07-FE42-4E5C-A00A-FFE1D42C0FFD}"/>
          </ac:spMkLst>
        </pc:spChg>
      </pc:sldChg>
      <pc:sldChg chg="addSp delSp modSp del mod modClrScheme delDesignElem chgLayout">
        <pc:chgData name="J.Richthof" userId="S::jrichthof@saintben.derby.sch.uk::f0f2739b-6b9f-451b-99ad-22eab5f6480d" providerId="AD" clId="Web-{8B31D5A5-C0BC-EF25-2DE3-8A651D373D4B}" dt="2020-09-14T15:12:50.538" v="1586"/>
        <pc:sldMkLst>
          <pc:docMk/>
          <pc:sldMk cId="3728332979" sldId="564"/>
        </pc:sldMkLst>
        <pc:spChg chg="mod ord">
          <ac:chgData name="J.Richthof" userId="S::jrichthof@saintben.derby.sch.uk::f0f2739b-6b9f-451b-99ad-22eab5f6480d" providerId="AD" clId="Web-{8B31D5A5-C0BC-EF25-2DE3-8A651D373D4B}" dt="2020-09-14T12:57:25.755" v="156"/>
          <ac:spMkLst>
            <pc:docMk/>
            <pc:sldMk cId="3728332979" sldId="564"/>
            <ac:spMk id="3" creationId="{00000000-0000-0000-0000-000000000000}"/>
          </ac:spMkLst>
        </pc:spChg>
        <pc:spChg chg="add del">
          <ac:chgData name="J.Richthof" userId="S::jrichthof@saintben.derby.sch.uk::f0f2739b-6b9f-451b-99ad-22eab5f6480d" providerId="AD" clId="Web-{8B31D5A5-C0BC-EF25-2DE3-8A651D373D4B}" dt="2020-09-14T12:57:25.755" v="156"/>
          <ac:spMkLst>
            <pc:docMk/>
            <pc:sldMk cId="3728332979" sldId="564"/>
            <ac:spMk id="19" creationId="{0DE6A193-4755-479A-BC6F-A7EBCA73BE1A}"/>
          </ac:spMkLst>
        </pc:spChg>
        <pc:spChg chg="add del">
          <ac:chgData name="J.Richthof" userId="S::jrichthof@saintben.derby.sch.uk::f0f2739b-6b9f-451b-99ad-22eab5f6480d" providerId="AD" clId="Web-{8B31D5A5-C0BC-EF25-2DE3-8A651D373D4B}" dt="2020-09-14T12:57:25.755" v="156"/>
          <ac:spMkLst>
            <pc:docMk/>
            <pc:sldMk cId="3728332979" sldId="564"/>
            <ac:spMk id="21" creationId="{AB8B8498-A488-40AF-99EB-F622ED9AD6B8}"/>
          </ac:spMkLst>
        </pc:spChg>
        <pc:spChg chg="add del">
          <ac:chgData name="J.Richthof" userId="S::jrichthof@saintben.derby.sch.uk::f0f2739b-6b9f-451b-99ad-22eab5f6480d" providerId="AD" clId="Web-{8B31D5A5-C0BC-EF25-2DE3-8A651D373D4B}" dt="2020-09-14T12:57:25.755" v="156"/>
          <ac:spMkLst>
            <pc:docMk/>
            <pc:sldMk cId="3728332979" sldId="564"/>
            <ac:spMk id="23" creationId="{2F033D07-FE42-4E5C-A00A-FFE1D42C0FFD}"/>
          </ac:spMkLst>
        </pc:spChg>
      </pc:sldChg>
      <pc:sldChg chg="addSp delSp modSp new mod setBg">
        <pc:chgData name="J.Richthof" userId="S::jrichthof@saintben.derby.sch.uk::f0f2739b-6b9f-451b-99ad-22eab5f6480d" providerId="AD" clId="Web-{8B31D5A5-C0BC-EF25-2DE3-8A651D373D4B}" dt="2020-09-14T13:20:52.285" v="866" actId="20577"/>
        <pc:sldMkLst>
          <pc:docMk/>
          <pc:sldMk cId="813953252" sldId="565"/>
        </pc:sldMkLst>
        <pc:spChg chg="mod">
          <ac:chgData name="J.Richthof" userId="S::jrichthof@saintben.derby.sch.uk::f0f2739b-6b9f-451b-99ad-22eab5f6480d" providerId="AD" clId="Web-{8B31D5A5-C0BC-EF25-2DE3-8A651D373D4B}" dt="2020-09-14T13:20:41.191" v="864" actId="1076"/>
          <ac:spMkLst>
            <pc:docMk/>
            <pc:sldMk cId="813953252" sldId="565"/>
            <ac:spMk id="2" creationId="{0B59570B-B35B-47BA-B2C0-6DACF7B02834}"/>
          </ac:spMkLst>
        </pc:spChg>
        <pc:spChg chg="mod">
          <ac:chgData name="J.Richthof" userId="S::jrichthof@saintben.derby.sch.uk::f0f2739b-6b9f-451b-99ad-22eab5f6480d" providerId="AD" clId="Web-{8B31D5A5-C0BC-EF25-2DE3-8A651D373D4B}" dt="2020-09-14T13:20:52.285" v="866" actId="20577"/>
          <ac:spMkLst>
            <pc:docMk/>
            <pc:sldMk cId="813953252" sldId="565"/>
            <ac:spMk id="3" creationId="{E5FA392B-59D5-44F9-BF9A-567D6F3767CA}"/>
          </ac:spMkLst>
        </pc:spChg>
        <pc:spChg chg="add del">
          <ac:chgData name="J.Richthof" userId="S::jrichthof@saintben.derby.sch.uk::f0f2739b-6b9f-451b-99ad-22eab5f6480d" providerId="AD" clId="Web-{8B31D5A5-C0BC-EF25-2DE3-8A651D373D4B}" dt="2020-09-14T13:05:32.296" v="434"/>
          <ac:spMkLst>
            <pc:docMk/>
            <pc:sldMk cId="813953252" sldId="565"/>
            <ac:spMk id="8" creationId="{907EF6B7-1338-4443-8C46-6A318D952DFD}"/>
          </ac:spMkLst>
        </pc:spChg>
        <pc:spChg chg="add del">
          <ac:chgData name="J.Richthof" userId="S::jrichthof@saintben.derby.sch.uk::f0f2739b-6b9f-451b-99ad-22eab5f6480d" providerId="AD" clId="Web-{8B31D5A5-C0BC-EF25-2DE3-8A651D373D4B}" dt="2020-09-14T13:05:32.296" v="434"/>
          <ac:spMkLst>
            <pc:docMk/>
            <pc:sldMk cId="813953252" sldId="565"/>
            <ac:spMk id="10" creationId="{DAAE4CDD-124C-4DCF-9584-B6033B545DD5}"/>
          </ac:spMkLst>
        </pc:spChg>
        <pc:spChg chg="add del">
          <ac:chgData name="J.Richthof" userId="S::jrichthof@saintben.derby.sch.uk::f0f2739b-6b9f-451b-99ad-22eab5f6480d" providerId="AD" clId="Web-{8B31D5A5-C0BC-EF25-2DE3-8A651D373D4B}" dt="2020-09-14T13:05:32.296" v="434"/>
          <ac:spMkLst>
            <pc:docMk/>
            <pc:sldMk cId="813953252" sldId="565"/>
            <ac:spMk id="12" creationId="{081E4A58-353D-44AE-B2FC-2A74E2E400F7}"/>
          </ac:spMkLst>
        </pc:spChg>
        <pc:spChg chg="add">
          <ac:chgData name="J.Richthof" userId="S::jrichthof@saintben.derby.sch.uk::f0f2739b-6b9f-451b-99ad-22eab5f6480d" providerId="AD" clId="Web-{8B31D5A5-C0BC-EF25-2DE3-8A651D373D4B}" dt="2020-09-14T13:05:32.296" v="434"/>
          <ac:spMkLst>
            <pc:docMk/>
            <pc:sldMk cId="813953252" sldId="565"/>
            <ac:spMk id="14" creationId="{2B566528-1B12-4246-9431-5C2D7D081168}"/>
          </ac:spMkLst>
        </pc:spChg>
        <pc:spChg chg="add">
          <ac:chgData name="J.Richthof" userId="S::jrichthof@saintben.derby.sch.uk::f0f2739b-6b9f-451b-99ad-22eab5f6480d" providerId="AD" clId="Web-{8B31D5A5-C0BC-EF25-2DE3-8A651D373D4B}" dt="2020-09-14T13:05:32.296" v="434"/>
          <ac:spMkLst>
            <pc:docMk/>
            <pc:sldMk cId="813953252" sldId="565"/>
            <ac:spMk id="15" creationId="{2E80C965-DB6D-4F81-9E9E-B027384D0BD6}"/>
          </ac:spMkLst>
        </pc:spChg>
        <pc:spChg chg="add">
          <ac:chgData name="J.Richthof" userId="S::jrichthof@saintben.derby.sch.uk::f0f2739b-6b9f-451b-99ad-22eab5f6480d" providerId="AD" clId="Web-{8B31D5A5-C0BC-EF25-2DE3-8A651D373D4B}" dt="2020-09-14T13:05:32.296" v="434"/>
          <ac:spMkLst>
            <pc:docMk/>
            <pc:sldMk cId="813953252" sldId="565"/>
            <ac:spMk id="16" creationId="{A580F890-B085-4E95-96AA-55AEBEC5CE6E}"/>
          </ac:spMkLst>
        </pc:spChg>
        <pc:spChg chg="add del">
          <ac:chgData name="J.Richthof" userId="S::jrichthof@saintben.derby.sch.uk::f0f2739b-6b9f-451b-99ad-22eab5f6480d" providerId="AD" clId="Web-{8B31D5A5-C0BC-EF25-2DE3-8A651D373D4B}" dt="2020-09-14T13:05:32.281" v="433"/>
          <ac:spMkLst>
            <pc:docMk/>
            <pc:sldMk cId="813953252" sldId="565"/>
            <ac:spMk id="17" creationId="{7CB4857B-ED7C-444D-9F04-2F885114A1C2}"/>
          </ac:spMkLst>
        </pc:spChg>
        <pc:spChg chg="add del">
          <ac:chgData name="J.Richthof" userId="S::jrichthof@saintben.derby.sch.uk::f0f2739b-6b9f-451b-99ad-22eab5f6480d" providerId="AD" clId="Web-{8B31D5A5-C0BC-EF25-2DE3-8A651D373D4B}" dt="2020-09-14T13:05:32.281" v="433"/>
          <ac:spMkLst>
            <pc:docMk/>
            <pc:sldMk cId="813953252" sldId="565"/>
            <ac:spMk id="19" creationId="{D18046FB-44EA-4FD8-A585-EA09A319B2D0}"/>
          </ac:spMkLst>
        </pc:spChg>
        <pc:spChg chg="add del">
          <ac:chgData name="J.Richthof" userId="S::jrichthof@saintben.derby.sch.uk::f0f2739b-6b9f-451b-99ad-22eab5f6480d" providerId="AD" clId="Web-{8B31D5A5-C0BC-EF25-2DE3-8A651D373D4B}" dt="2020-09-14T13:05:32.281" v="433"/>
          <ac:spMkLst>
            <pc:docMk/>
            <pc:sldMk cId="813953252" sldId="565"/>
            <ac:spMk id="21" creationId="{479F5F2B-8B58-4140-AE6A-51F6C67B18D9}"/>
          </ac:spMkLst>
        </pc:spChg>
        <pc:spChg chg="add">
          <ac:chgData name="J.Richthof" userId="S::jrichthof@saintben.derby.sch.uk::f0f2739b-6b9f-451b-99ad-22eab5f6480d" providerId="AD" clId="Web-{8B31D5A5-C0BC-EF25-2DE3-8A651D373D4B}" dt="2020-09-14T13:05:32.296" v="434"/>
          <ac:spMkLst>
            <pc:docMk/>
            <pc:sldMk cId="813953252" sldId="565"/>
            <ac:spMk id="23" creationId="{D3F51FEB-38FB-4F6C-9F7B-2F2AFAB65463}"/>
          </ac:spMkLst>
        </pc:spChg>
        <pc:spChg chg="add">
          <ac:chgData name="J.Richthof" userId="S::jrichthof@saintben.derby.sch.uk::f0f2739b-6b9f-451b-99ad-22eab5f6480d" providerId="AD" clId="Web-{8B31D5A5-C0BC-EF25-2DE3-8A651D373D4B}" dt="2020-09-14T13:05:32.296" v="434"/>
          <ac:spMkLst>
            <pc:docMk/>
            <pc:sldMk cId="813953252" sldId="565"/>
            <ac:spMk id="25" creationId="{1E547BA6-BAE0-43BB-A7CA-60F69CE252F0}"/>
          </ac:spMkLst>
        </pc:spChg>
      </pc:sldChg>
      <pc:sldChg chg="modSp add ord replId">
        <pc:chgData name="J.Richthof" userId="S::jrichthof@saintben.derby.sch.uk::f0f2739b-6b9f-451b-99ad-22eab5f6480d" providerId="AD" clId="Web-{8B31D5A5-C0BC-EF25-2DE3-8A651D373D4B}" dt="2020-09-14T15:13:10.836" v="1591" actId="20577"/>
        <pc:sldMkLst>
          <pc:docMk/>
          <pc:sldMk cId="4281855778" sldId="566"/>
        </pc:sldMkLst>
        <pc:spChg chg="mod">
          <ac:chgData name="J.Richthof" userId="S::jrichthof@saintben.derby.sch.uk::f0f2739b-6b9f-451b-99ad-22eab5f6480d" providerId="AD" clId="Web-{8B31D5A5-C0BC-EF25-2DE3-8A651D373D4B}" dt="2020-09-14T15:13:10.836" v="1591" actId="20577"/>
          <ac:spMkLst>
            <pc:docMk/>
            <pc:sldMk cId="4281855778" sldId="566"/>
            <ac:spMk id="2" creationId="{00000000-0000-0000-0000-000000000000}"/>
          </ac:spMkLst>
        </pc:spChg>
      </pc:sldChg>
      <pc:sldChg chg="addSp delSp modSp add ord replId">
        <pc:chgData name="J.Richthof" userId="S::jrichthof@saintben.derby.sch.uk::f0f2739b-6b9f-451b-99ad-22eab5f6480d" providerId="AD" clId="Web-{8B31D5A5-C0BC-EF25-2DE3-8A651D373D4B}" dt="2020-09-14T15:08:53.931" v="1469" actId="20577"/>
        <pc:sldMkLst>
          <pc:docMk/>
          <pc:sldMk cId="1441887321" sldId="567"/>
        </pc:sldMkLst>
        <pc:spChg chg="mod">
          <ac:chgData name="J.Richthof" userId="S::jrichthof@saintben.derby.sch.uk::f0f2739b-6b9f-451b-99ad-22eab5f6480d" providerId="AD" clId="Web-{8B31D5A5-C0BC-EF25-2DE3-8A651D373D4B}" dt="2020-09-14T15:07:49.193" v="1445" actId="20577"/>
          <ac:spMkLst>
            <pc:docMk/>
            <pc:sldMk cId="1441887321" sldId="567"/>
            <ac:spMk id="3" creationId="{00000000-0000-0000-0000-000000000000}"/>
          </ac:spMkLst>
        </pc:spChg>
        <pc:spChg chg="add mod">
          <ac:chgData name="J.Richthof" userId="S::jrichthof@saintben.derby.sch.uk::f0f2739b-6b9f-451b-99ad-22eab5f6480d" providerId="AD" clId="Web-{8B31D5A5-C0BC-EF25-2DE3-8A651D373D4B}" dt="2020-09-14T15:08:53.931" v="1469" actId="20577"/>
          <ac:spMkLst>
            <pc:docMk/>
            <pc:sldMk cId="1441887321" sldId="567"/>
            <ac:spMk id="4" creationId="{C78F4E09-B107-42F4-BDA7-86E6D457759B}"/>
          </ac:spMkLst>
        </pc:spChg>
        <pc:spChg chg="del">
          <ac:chgData name="J.Richthof" userId="S::jrichthof@saintben.derby.sch.uk::f0f2739b-6b9f-451b-99ad-22eab5f6480d" providerId="AD" clId="Web-{8B31D5A5-C0BC-EF25-2DE3-8A651D373D4B}" dt="2020-09-14T14:23:10.983" v="1205"/>
          <ac:spMkLst>
            <pc:docMk/>
            <pc:sldMk cId="1441887321" sldId="567"/>
            <ac:spMk id="8" creationId="{B02F20F2-3C0D-4E8E-A273-AE79F7B79A98}"/>
          </ac:spMkLst>
        </pc:spChg>
        <pc:picChg chg="add del mod modCrop">
          <ac:chgData name="J.Richthof" userId="S::jrichthof@saintben.derby.sch.uk::f0f2739b-6b9f-451b-99ad-22eab5f6480d" providerId="AD" clId="Web-{8B31D5A5-C0BC-EF25-2DE3-8A651D373D4B}" dt="2020-09-14T15:07:32.505" v="1428"/>
          <ac:picMkLst>
            <pc:docMk/>
            <pc:sldMk cId="1441887321" sldId="567"/>
            <ac:picMk id="2" creationId="{FFC7779B-9213-4154-A1AA-8E4AF528A527}"/>
          </ac:picMkLst>
        </pc:picChg>
      </pc:sldChg>
      <pc:sldChg chg="addSp modSp add ord replId">
        <pc:chgData name="J.Richthof" userId="S::jrichthof@saintben.derby.sch.uk::f0f2739b-6b9f-451b-99ad-22eab5f6480d" providerId="AD" clId="Web-{8B31D5A5-C0BC-EF25-2DE3-8A651D373D4B}" dt="2020-09-14T15:11:56.238" v="1571" actId="14100"/>
        <pc:sldMkLst>
          <pc:docMk/>
          <pc:sldMk cId="1117886345" sldId="568"/>
        </pc:sldMkLst>
        <pc:spChg chg="mod">
          <ac:chgData name="J.Richthof" userId="S::jrichthof@saintben.derby.sch.uk::f0f2739b-6b9f-451b-99ad-22eab5f6480d" providerId="AD" clId="Web-{8B31D5A5-C0BC-EF25-2DE3-8A651D373D4B}" dt="2020-09-14T14:57:21.220" v="1228" actId="20577"/>
          <ac:spMkLst>
            <pc:docMk/>
            <pc:sldMk cId="1117886345" sldId="568"/>
            <ac:spMk id="3" creationId="{E5FA392B-59D5-44F9-BF9A-567D6F3767CA}"/>
          </ac:spMkLst>
        </pc:spChg>
        <pc:spChg chg="add mod">
          <ac:chgData name="J.Richthof" userId="S::jrichthof@saintben.derby.sch.uk::f0f2739b-6b9f-451b-99ad-22eab5f6480d" providerId="AD" clId="Web-{8B31D5A5-C0BC-EF25-2DE3-8A651D373D4B}" dt="2020-09-14T15:11:56.238" v="1571" actId="14100"/>
          <ac:spMkLst>
            <pc:docMk/>
            <pc:sldMk cId="1117886345" sldId="568"/>
            <ac:spMk id="4" creationId="{BAFF074F-3C79-42BE-803C-83FD774A9383}"/>
          </ac:spMkLst>
        </pc:spChg>
      </pc:sldChg>
      <pc:sldChg chg="modSp add replId">
        <pc:chgData name="J.Richthof" userId="S::jrichthof@saintben.derby.sch.uk::f0f2739b-6b9f-451b-99ad-22eab5f6480d" providerId="AD" clId="Web-{8B31D5A5-C0BC-EF25-2DE3-8A651D373D4B}" dt="2020-09-15T11:00:43.814" v="1707" actId="20577"/>
        <pc:sldMkLst>
          <pc:docMk/>
          <pc:sldMk cId="1390783637" sldId="569"/>
        </pc:sldMkLst>
        <pc:spChg chg="mod">
          <ac:chgData name="J.Richthof" userId="S::jrichthof@saintben.derby.sch.uk::f0f2739b-6b9f-451b-99ad-22eab5f6480d" providerId="AD" clId="Web-{8B31D5A5-C0BC-EF25-2DE3-8A651D373D4B}" dt="2020-09-15T11:00:43.814" v="1707" actId="20577"/>
          <ac:spMkLst>
            <pc:docMk/>
            <pc:sldMk cId="1390783637" sldId="569"/>
            <ac:spMk id="3" creationId="{00000000-0000-0000-0000-000000000000}"/>
          </ac:spMkLst>
        </pc:spChg>
      </pc:sldChg>
      <pc:sldChg chg="modSp add replId">
        <pc:chgData name="J.Richthof" userId="S::jrichthof@saintben.derby.sch.uk::f0f2739b-6b9f-451b-99ad-22eab5f6480d" providerId="AD" clId="Web-{8B31D5A5-C0BC-EF25-2DE3-8A651D373D4B}" dt="2020-09-15T10:59:54.031" v="1699" actId="20577"/>
        <pc:sldMkLst>
          <pc:docMk/>
          <pc:sldMk cId="780909566" sldId="570"/>
        </pc:sldMkLst>
        <pc:spChg chg="mod">
          <ac:chgData name="J.Richthof" userId="S::jrichthof@saintben.derby.sch.uk::f0f2739b-6b9f-451b-99ad-22eab5f6480d" providerId="AD" clId="Web-{8B31D5A5-C0BC-EF25-2DE3-8A651D373D4B}" dt="2020-09-15T10:59:54.031" v="1699" actId="20577"/>
          <ac:spMkLst>
            <pc:docMk/>
            <pc:sldMk cId="780909566" sldId="570"/>
            <ac:spMk id="4" creationId="{BAFF074F-3C79-42BE-803C-83FD774A9383}"/>
          </ac:spMkLst>
        </pc:spChg>
      </pc:sldChg>
      <pc:sldChg chg="modSp add replId">
        <pc:chgData name="J.Richthof" userId="S::jrichthof@saintben.derby.sch.uk::f0f2739b-6b9f-451b-99ad-22eab5f6480d" providerId="AD" clId="Web-{8B31D5A5-C0BC-EF25-2DE3-8A651D373D4B}" dt="2020-09-15T10:59:07.671" v="1689" actId="20577"/>
        <pc:sldMkLst>
          <pc:docMk/>
          <pc:sldMk cId="1236729911" sldId="571"/>
        </pc:sldMkLst>
        <pc:spChg chg="mod">
          <ac:chgData name="J.Richthof" userId="S::jrichthof@saintben.derby.sch.uk::f0f2739b-6b9f-451b-99ad-22eab5f6480d" providerId="AD" clId="Web-{8B31D5A5-C0BC-EF25-2DE3-8A651D373D4B}" dt="2020-09-15T10:58:29.514" v="1681" actId="20577"/>
          <ac:spMkLst>
            <pc:docMk/>
            <pc:sldMk cId="1236729911" sldId="571"/>
            <ac:spMk id="3" creationId="{00000000-0000-0000-0000-000000000000}"/>
          </ac:spMkLst>
        </pc:spChg>
        <pc:spChg chg="mod">
          <ac:chgData name="J.Richthof" userId="S::jrichthof@saintben.derby.sch.uk::f0f2739b-6b9f-451b-99ad-22eab5f6480d" providerId="AD" clId="Web-{8B31D5A5-C0BC-EF25-2DE3-8A651D373D4B}" dt="2020-09-15T10:59:07.671" v="1689" actId="20577"/>
          <ac:spMkLst>
            <pc:docMk/>
            <pc:sldMk cId="1236729911" sldId="571"/>
            <ac:spMk id="4" creationId="{C78F4E09-B107-42F4-BDA7-86E6D457759B}"/>
          </ac:spMkLst>
        </pc:spChg>
      </pc:sldChg>
      <pc:sldChg chg="modSp add replId">
        <pc:chgData name="J.Richthof" userId="S::jrichthof@saintben.derby.sch.uk::f0f2739b-6b9f-451b-99ad-22eab5f6480d" providerId="AD" clId="Web-{8B31D5A5-C0BC-EF25-2DE3-8A651D373D4B}" dt="2020-09-14T15:14:17.465" v="1658" actId="20577"/>
        <pc:sldMkLst>
          <pc:docMk/>
          <pc:sldMk cId="4190710991" sldId="572"/>
        </pc:sldMkLst>
        <pc:spChg chg="mod">
          <ac:chgData name="J.Richthof" userId="S::jrichthof@saintben.derby.sch.uk::f0f2739b-6b9f-451b-99ad-22eab5f6480d" providerId="AD" clId="Web-{8B31D5A5-C0BC-EF25-2DE3-8A651D373D4B}" dt="2020-09-14T15:14:17.465" v="1658" actId="20577"/>
          <ac:spMkLst>
            <pc:docMk/>
            <pc:sldMk cId="4190710991" sldId="572"/>
            <ac:spMk id="2" creationId="{00000000-0000-0000-0000-000000000000}"/>
          </ac:spMkLst>
        </pc:spChg>
      </pc:sldChg>
      <pc:sldChg chg="add replId">
        <pc:chgData name="J.Richthof" userId="S::jrichthof@saintben.derby.sch.uk::f0f2739b-6b9f-451b-99ad-22eab5f6480d" providerId="AD" clId="Web-{8B31D5A5-C0BC-EF25-2DE3-8A651D373D4B}" dt="2020-09-15T11:01:10.705" v="1710"/>
        <pc:sldMkLst>
          <pc:docMk/>
          <pc:sldMk cId="3275025801" sldId="573"/>
        </pc:sldMkLst>
      </pc:sldChg>
      <pc:sldChg chg="addSp modSp add replId">
        <pc:chgData name="J.Richthof" userId="S::jrichthof@saintben.derby.sch.uk::f0f2739b-6b9f-451b-99ad-22eab5f6480d" providerId="AD" clId="Web-{8B31D5A5-C0BC-EF25-2DE3-8A651D373D4B}" dt="2020-09-15T11:25:27.225" v="2093" actId="1076"/>
        <pc:sldMkLst>
          <pc:docMk/>
          <pc:sldMk cId="3901892287" sldId="574"/>
        </pc:sldMkLst>
        <pc:spChg chg="mod">
          <ac:chgData name="J.Richthof" userId="S::jrichthof@saintben.derby.sch.uk::f0f2739b-6b9f-451b-99ad-22eab5f6480d" providerId="AD" clId="Web-{8B31D5A5-C0BC-EF25-2DE3-8A651D373D4B}" dt="2020-09-15T11:25:21.378" v="2092" actId="14100"/>
          <ac:spMkLst>
            <pc:docMk/>
            <pc:sldMk cId="3901892287" sldId="574"/>
            <ac:spMk id="4" creationId="{BAFF074F-3C79-42BE-803C-83FD774A9383}"/>
          </ac:spMkLst>
        </pc:spChg>
        <pc:spChg chg="add mod">
          <ac:chgData name="J.Richthof" userId="S::jrichthof@saintben.derby.sch.uk::f0f2739b-6b9f-451b-99ad-22eab5f6480d" providerId="AD" clId="Web-{8B31D5A5-C0BC-EF25-2DE3-8A651D373D4B}" dt="2020-09-15T11:25:27.225" v="2093" actId="1076"/>
          <ac:spMkLst>
            <pc:docMk/>
            <pc:sldMk cId="3901892287" sldId="574"/>
            <ac:spMk id="6" creationId="{58EDB654-2745-41D4-8712-9A9D01AEECC5}"/>
          </ac:spMkLst>
        </pc:spChg>
        <pc:picChg chg="add mod">
          <ac:chgData name="J.Richthof" userId="S::jrichthof@saintben.derby.sch.uk::f0f2739b-6b9f-451b-99ad-22eab5f6480d" providerId="AD" clId="Web-{8B31D5A5-C0BC-EF25-2DE3-8A651D373D4B}" dt="2020-09-15T11:21:18.938" v="2046" actId="14100"/>
          <ac:picMkLst>
            <pc:docMk/>
            <pc:sldMk cId="3901892287" sldId="574"/>
            <ac:picMk id="5" creationId="{7841A6AE-9246-442D-AF36-60F68E42860E}"/>
          </ac:picMkLst>
        </pc:picChg>
      </pc:sldChg>
      <pc:sldChg chg="add replId">
        <pc:chgData name="J.Richthof" userId="S::jrichthof@saintben.derby.sch.uk::f0f2739b-6b9f-451b-99ad-22eab5f6480d" providerId="AD" clId="Web-{8B31D5A5-C0BC-EF25-2DE3-8A651D373D4B}" dt="2020-09-15T11:01:10.783" v="1712"/>
        <pc:sldMkLst>
          <pc:docMk/>
          <pc:sldMk cId="3695516441" sldId="575"/>
        </pc:sldMkLst>
      </pc:sldChg>
      <pc:sldChg chg="modSp add replId">
        <pc:chgData name="J.Richthof" userId="S::jrichthof@saintben.derby.sch.uk::f0f2739b-6b9f-451b-99ad-22eab5f6480d" providerId="AD" clId="Web-{8B31D5A5-C0BC-EF25-2DE3-8A651D373D4B}" dt="2020-09-15T11:01:49.799" v="1752" actId="20577"/>
        <pc:sldMkLst>
          <pc:docMk/>
          <pc:sldMk cId="3647484440" sldId="576"/>
        </pc:sldMkLst>
        <pc:spChg chg="mod">
          <ac:chgData name="J.Richthof" userId="S::jrichthof@saintben.derby.sch.uk::f0f2739b-6b9f-451b-99ad-22eab5f6480d" providerId="AD" clId="Web-{8B31D5A5-C0BC-EF25-2DE3-8A651D373D4B}" dt="2020-09-15T11:01:49.799" v="1752" actId="20577"/>
          <ac:spMkLst>
            <pc:docMk/>
            <pc:sldMk cId="3647484440" sldId="576"/>
            <ac:spMk id="2" creationId="{00000000-0000-0000-0000-000000000000}"/>
          </ac:spMkLst>
        </pc:spChg>
      </pc:sldChg>
      <pc:sldMasterChg chg="add del addSldLayout delSldLayout">
        <pc:chgData name="J.Richthof" userId="S::jrichthof@saintben.derby.sch.uk::f0f2739b-6b9f-451b-99ad-22eab5f6480d" providerId="AD" clId="Web-{8B31D5A5-C0BC-EF25-2DE3-8A651D373D4B}" dt="2020-09-14T12:57:25.755" v="156"/>
        <pc:sldMasterMkLst>
          <pc:docMk/>
          <pc:sldMasterMk cId="3669649550" sldId="2147483672"/>
        </pc:sldMasterMkLst>
        <pc:sldLayoutChg chg="add del">
          <pc:chgData name="J.Richthof" userId="S::jrichthof@saintben.derby.sch.uk::f0f2739b-6b9f-451b-99ad-22eab5f6480d" providerId="AD" clId="Web-{8B31D5A5-C0BC-EF25-2DE3-8A651D373D4B}" dt="2020-09-14T12:57:25.755" v="156"/>
          <pc:sldLayoutMkLst>
            <pc:docMk/>
            <pc:sldMasterMk cId="3669649550" sldId="2147483672"/>
            <pc:sldLayoutMk cId="2397597818" sldId="2147483673"/>
          </pc:sldLayoutMkLst>
        </pc:sldLayoutChg>
        <pc:sldLayoutChg chg="add del">
          <pc:chgData name="J.Richthof" userId="S::jrichthof@saintben.derby.sch.uk::f0f2739b-6b9f-451b-99ad-22eab5f6480d" providerId="AD" clId="Web-{8B31D5A5-C0BC-EF25-2DE3-8A651D373D4B}" dt="2020-09-14T12:57:25.755" v="156"/>
          <pc:sldLayoutMkLst>
            <pc:docMk/>
            <pc:sldMasterMk cId="3669649550" sldId="2147483672"/>
            <pc:sldLayoutMk cId="1175236316" sldId="2147483674"/>
          </pc:sldLayoutMkLst>
        </pc:sldLayoutChg>
        <pc:sldLayoutChg chg="add del">
          <pc:chgData name="J.Richthof" userId="S::jrichthof@saintben.derby.sch.uk::f0f2739b-6b9f-451b-99ad-22eab5f6480d" providerId="AD" clId="Web-{8B31D5A5-C0BC-EF25-2DE3-8A651D373D4B}" dt="2020-09-14T12:57:25.755" v="156"/>
          <pc:sldLayoutMkLst>
            <pc:docMk/>
            <pc:sldMasterMk cId="3669649550" sldId="2147483672"/>
            <pc:sldLayoutMk cId="2426477543" sldId="2147483675"/>
          </pc:sldLayoutMkLst>
        </pc:sldLayoutChg>
        <pc:sldLayoutChg chg="add del">
          <pc:chgData name="J.Richthof" userId="S::jrichthof@saintben.derby.sch.uk::f0f2739b-6b9f-451b-99ad-22eab5f6480d" providerId="AD" clId="Web-{8B31D5A5-C0BC-EF25-2DE3-8A651D373D4B}" dt="2020-09-14T12:57:25.755" v="156"/>
          <pc:sldLayoutMkLst>
            <pc:docMk/>
            <pc:sldMasterMk cId="3669649550" sldId="2147483672"/>
            <pc:sldLayoutMk cId="103787252" sldId="2147483676"/>
          </pc:sldLayoutMkLst>
        </pc:sldLayoutChg>
        <pc:sldLayoutChg chg="add del">
          <pc:chgData name="J.Richthof" userId="S::jrichthof@saintben.derby.sch.uk::f0f2739b-6b9f-451b-99ad-22eab5f6480d" providerId="AD" clId="Web-{8B31D5A5-C0BC-EF25-2DE3-8A651D373D4B}" dt="2020-09-14T12:57:25.755" v="156"/>
          <pc:sldLayoutMkLst>
            <pc:docMk/>
            <pc:sldMasterMk cId="3669649550" sldId="2147483672"/>
            <pc:sldLayoutMk cId="4119312931" sldId="2147483677"/>
          </pc:sldLayoutMkLst>
        </pc:sldLayoutChg>
        <pc:sldLayoutChg chg="add del">
          <pc:chgData name="J.Richthof" userId="S::jrichthof@saintben.derby.sch.uk::f0f2739b-6b9f-451b-99ad-22eab5f6480d" providerId="AD" clId="Web-{8B31D5A5-C0BC-EF25-2DE3-8A651D373D4B}" dt="2020-09-14T12:57:25.755" v="156"/>
          <pc:sldLayoutMkLst>
            <pc:docMk/>
            <pc:sldMasterMk cId="3669649550" sldId="2147483672"/>
            <pc:sldLayoutMk cId="339976270" sldId="2147483678"/>
          </pc:sldLayoutMkLst>
        </pc:sldLayoutChg>
        <pc:sldLayoutChg chg="add del">
          <pc:chgData name="J.Richthof" userId="S::jrichthof@saintben.derby.sch.uk::f0f2739b-6b9f-451b-99ad-22eab5f6480d" providerId="AD" clId="Web-{8B31D5A5-C0BC-EF25-2DE3-8A651D373D4B}" dt="2020-09-14T12:57:25.755" v="156"/>
          <pc:sldLayoutMkLst>
            <pc:docMk/>
            <pc:sldMasterMk cId="3669649550" sldId="2147483672"/>
            <pc:sldLayoutMk cId="2058064447" sldId="2147483679"/>
          </pc:sldLayoutMkLst>
        </pc:sldLayoutChg>
        <pc:sldLayoutChg chg="add del">
          <pc:chgData name="J.Richthof" userId="S::jrichthof@saintben.derby.sch.uk::f0f2739b-6b9f-451b-99ad-22eab5f6480d" providerId="AD" clId="Web-{8B31D5A5-C0BC-EF25-2DE3-8A651D373D4B}" dt="2020-09-14T12:57:25.755" v="156"/>
          <pc:sldLayoutMkLst>
            <pc:docMk/>
            <pc:sldMasterMk cId="3669649550" sldId="2147483672"/>
            <pc:sldLayoutMk cId="8544717" sldId="2147483680"/>
          </pc:sldLayoutMkLst>
        </pc:sldLayoutChg>
        <pc:sldLayoutChg chg="add del">
          <pc:chgData name="J.Richthof" userId="S::jrichthof@saintben.derby.sch.uk::f0f2739b-6b9f-451b-99ad-22eab5f6480d" providerId="AD" clId="Web-{8B31D5A5-C0BC-EF25-2DE3-8A651D373D4B}" dt="2020-09-14T12:57:25.755" v="156"/>
          <pc:sldLayoutMkLst>
            <pc:docMk/>
            <pc:sldMasterMk cId="3669649550" sldId="2147483672"/>
            <pc:sldLayoutMk cId="3396926585" sldId="2147483681"/>
          </pc:sldLayoutMkLst>
        </pc:sldLayoutChg>
        <pc:sldLayoutChg chg="add del">
          <pc:chgData name="J.Richthof" userId="S::jrichthof@saintben.derby.sch.uk::f0f2739b-6b9f-451b-99ad-22eab5f6480d" providerId="AD" clId="Web-{8B31D5A5-C0BC-EF25-2DE3-8A651D373D4B}" dt="2020-09-14T12:57:25.755" v="156"/>
          <pc:sldLayoutMkLst>
            <pc:docMk/>
            <pc:sldMasterMk cId="3669649550" sldId="2147483672"/>
            <pc:sldLayoutMk cId="1412140654" sldId="2147483682"/>
          </pc:sldLayoutMkLst>
        </pc:sldLayoutChg>
        <pc:sldLayoutChg chg="add del">
          <pc:chgData name="J.Richthof" userId="S::jrichthof@saintben.derby.sch.uk::f0f2739b-6b9f-451b-99ad-22eab5f6480d" providerId="AD" clId="Web-{8B31D5A5-C0BC-EF25-2DE3-8A651D373D4B}" dt="2020-09-14T12:57:25.755" v="156"/>
          <pc:sldLayoutMkLst>
            <pc:docMk/>
            <pc:sldMasterMk cId="3669649550" sldId="2147483672"/>
            <pc:sldLayoutMk cId="559318158" sldId="2147483683"/>
          </pc:sldLayoutMkLst>
        </pc:sldLayoutChg>
      </pc:sldMasterChg>
      <pc:sldMasterChg chg="add del addSldLayout delSldLayout modSldLayout">
        <pc:chgData name="J.Richthof" userId="S::jrichthof@saintben.derby.sch.uk::f0f2739b-6b9f-451b-99ad-22eab5f6480d" providerId="AD" clId="Web-{8B31D5A5-C0BC-EF25-2DE3-8A651D373D4B}" dt="2020-09-14T12:57:25.755" v="156"/>
        <pc:sldMasterMkLst>
          <pc:docMk/>
          <pc:sldMasterMk cId="2815056761" sldId="2147483684"/>
        </pc:sldMasterMkLst>
        <pc:sldLayoutChg chg="add del mod replId">
          <pc:chgData name="J.Richthof" userId="S::jrichthof@saintben.derby.sch.uk::f0f2739b-6b9f-451b-99ad-22eab5f6480d" providerId="AD" clId="Web-{8B31D5A5-C0BC-EF25-2DE3-8A651D373D4B}" dt="2020-09-14T12:57:25.755" v="156"/>
          <pc:sldLayoutMkLst>
            <pc:docMk/>
            <pc:sldMasterMk cId="2815056761" sldId="2147483684"/>
            <pc:sldLayoutMk cId="3996429573" sldId="2147483685"/>
          </pc:sldLayoutMkLst>
        </pc:sldLayoutChg>
        <pc:sldLayoutChg chg="add del mod replId">
          <pc:chgData name="J.Richthof" userId="S::jrichthof@saintben.derby.sch.uk::f0f2739b-6b9f-451b-99ad-22eab5f6480d" providerId="AD" clId="Web-{8B31D5A5-C0BC-EF25-2DE3-8A651D373D4B}" dt="2020-09-14T12:57:25.755" v="156"/>
          <pc:sldLayoutMkLst>
            <pc:docMk/>
            <pc:sldMasterMk cId="2815056761" sldId="2147483684"/>
            <pc:sldLayoutMk cId="3961759739" sldId="2147483686"/>
          </pc:sldLayoutMkLst>
        </pc:sldLayoutChg>
        <pc:sldLayoutChg chg="add del mod replId">
          <pc:chgData name="J.Richthof" userId="S::jrichthof@saintben.derby.sch.uk::f0f2739b-6b9f-451b-99ad-22eab5f6480d" providerId="AD" clId="Web-{8B31D5A5-C0BC-EF25-2DE3-8A651D373D4B}" dt="2020-09-14T12:57:25.755" v="156"/>
          <pc:sldLayoutMkLst>
            <pc:docMk/>
            <pc:sldMasterMk cId="2815056761" sldId="2147483684"/>
            <pc:sldLayoutMk cId="4272799056" sldId="2147483687"/>
          </pc:sldLayoutMkLst>
        </pc:sldLayoutChg>
        <pc:sldLayoutChg chg="add del mod replId">
          <pc:chgData name="J.Richthof" userId="S::jrichthof@saintben.derby.sch.uk::f0f2739b-6b9f-451b-99ad-22eab5f6480d" providerId="AD" clId="Web-{8B31D5A5-C0BC-EF25-2DE3-8A651D373D4B}" dt="2020-09-14T12:57:25.755" v="156"/>
          <pc:sldLayoutMkLst>
            <pc:docMk/>
            <pc:sldMasterMk cId="2815056761" sldId="2147483684"/>
            <pc:sldLayoutMk cId="1879927213" sldId="2147483688"/>
          </pc:sldLayoutMkLst>
        </pc:sldLayoutChg>
        <pc:sldLayoutChg chg="add del mod replId">
          <pc:chgData name="J.Richthof" userId="S::jrichthof@saintben.derby.sch.uk::f0f2739b-6b9f-451b-99ad-22eab5f6480d" providerId="AD" clId="Web-{8B31D5A5-C0BC-EF25-2DE3-8A651D373D4B}" dt="2020-09-14T12:57:25.755" v="156"/>
          <pc:sldLayoutMkLst>
            <pc:docMk/>
            <pc:sldMasterMk cId="2815056761" sldId="2147483684"/>
            <pc:sldLayoutMk cId="2881554505" sldId="2147483689"/>
          </pc:sldLayoutMkLst>
        </pc:sldLayoutChg>
        <pc:sldLayoutChg chg="add del mod replId">
          <pc:chgData name="J.Richthof" userId="S::jrichthof@saintben.derby.sch.uk::f0f2739b-6b9f-451b-99ad-22eab5f6480d" providerId="AD" clId="Web-{8B31D5A5-C0BC-EF25-2DE3-8A651D373D4B}" dt="2020-09-14T12:57:25.755" v="156"/>
          <pc:sldLayoutMkLst>
            <pc:docMk/>
            <pc:sldMasterMk cId="2815056761" sldId="2147483684"/>
            <pc:sldLayoutMk cId="1322361470" sldId="2147483690"/>
          </pc:sldLayoutMkLst>
        </pc:sldLayoutChg>
        <pc:sldLayoutChg chg="add del mod replId">
          <pc:chgData name="J.Richthof" userId="S::jrichthof@saintben.derby.sch.uk::f0f2739b-6b9f-451b-99ad-22eab5f6480d" providerId="AD" clId="Web-{8B31D5A5-C0BC-EF25-2DE3-8A651D373D4B}" dt="2020-09-14T12:57:25.755" v="156"/>
          <pc:sldLayoutMkLst>
            <pc:docMk/>
            <pc:sldMasterMk cId="2815056761" sldId="2147483684"/>
            <pc:sldLayoutMk cId="1904861266" sldId="2147483691"/>
          </pc:sldLayoutMkLst>
        </pc:sldLayoutChg>
        <pc:sldLayoutChg chg="add del mod replId">
          <pc:chgData name="J.Richthof" userId="S::jrichthof@saintben.derby.sch.uk::f0f2739b-6b9f-451b-99ad-22eab5f6480d" providerId="AD" clId="Web-{8B31D5A5-C0BC-EF25-2DE3-8A651D373D4B}" dt="2020-09-14T12:57:25.755" v="156"/>
          <pc:sldLayoutMkLst>
            <pc:docMk/>
            <pc:sldMasterMk cId="2815056761" sldId="2147483684"/>
            <pc:sldLayoutMk cId="1791276551" sldId="2147483692"/>
          </pc:sldLayoutMkLst>
        </pc:sldLayoutChg>
        <pc:sldLayoutChg chg="add del mod replId">
          <pc:chgData name="J.Richthof" userId="S::jrichthof@saintben.derby.sch.uk::f0f2739b-6b9f-451b-99ad-22eab5f6480d" providerId="AD" clId="Web-{8B31D5A5-C0BC-EF25-2DE3-8A651D373D4B}" dt="2020-09-14T12:57:25.755" v="156"/>
          <pc:sldLayoutMkLst>
            <pc:docMk/>
            <pc:sldMasterMk cId="2815056761" sldId="2147483684"/>
            <pc:sldLayoutMk cId="325105107" sldId="2147483693"/>
          </pc:sldLayoutMkLst>
        </pc:sldLayoutChg>
        <pc:sldLayoutChg chg="add del mod replId">
          <pc:chgData name="J.Richthof" userId="S::jrichthof@saintben.derby.sch.uk::f0f2739b-6b9f-451b-99ad-22eab5f6480d" providerId="AD" clId="Web-{8B31D5A5-C0BC-EF25-2DE3-8A651D373D4B}" dt="2020-09-14T12:57:25.755" v="156"/>
          <pc:sldLayoutMkLst>
            <pc:docMk/>
            <pc:sldMasterMk cId="2815056761" sldId="2147483684"/>
            <pc:sldLayoutMk cId="281910608" sldId="2147483694"/>
          </pc:sldLayoutMkLst>
        </pc:sldLayoutChg>
        <pc:sldLayoutChg chg="add del mod replId">
          <pc:chgData name="J.Richthof" userId="S::jrichthof@saintben.derby.sch.uk::f0f2739b-6b9f-451b-99ad-22eab5f6480d" providerId="AD" clId="Web-{8B31D5A5-C0BC-EF25-2DE3-8A651D373D4B}" dt="2020-09-14T12:57:25.755" v="156"/>
          <pc:sldLayoutMkLst>
            <pc:docMk/>
            <pc:sldMasterMk cId="2815056761" sldId="2147483684"/>
            <pc:sldLayoutMk cId="4138853958" sldId="2147483695"/>
          </pc:sldLayoutMkLst>
        </pc:sldLayoutChg>
      </pc:sldMasterChg>
    </pc:docChg>
  </pc:docChgLst>
  <pc:docChgLst>
    <pc:chgData name="J.Richthof" userId="S::jrichthof@saintben.derby.sch.uk::f0f2739b-6b9f-451b-99ad-22eab5f6480d" providerId="AD" clId="Web-{118C59EC-5E43-0646-98EC-4B5E57512D87}"/>
    <pc:docChg chg="modSld">
      <pc:chgData name="J.Richthof" userId="S::jrichthof@saintben.derby.sch.uk::f0f2739b-6b9f-451b-99ad-22eab5f6480d" providerId="AD" clId="Web-{118C59EC-5E43-0646-98EC-4B5E57512D87}" dt="2020-09-17T14:35:15.429" v="31"/>
      <pc:docMkLst>
        <pc:docMk/>
      </pc:docMkLst>
      <pc:sldChg chg="addSp delSp modSp modNotes">
        <pc:chgData name="J.Richthof" userId="S::jrichthof@saintben.derby.sch.uk::f0f2739b-6b9f-451b-99ad-22eab5f6480d" providerId="AD" clId="Web-{118C59EC-5E43-0646-98EC-4B5E57512D87}" dt="2020-09-17T14:35:15.429" v="31"/>
        <pc:sldMkLst>
          <pc:docMk/>
          <pc:sldMk cId="3901892287" sldId="574"/>
        </pc:sldMkLst>
        <pc:picChg chg="add del mod">
          <ac:chgData name="J.Richthof" userId="S::jrichthof@saintben.derby.sch.uk::f0f2739b-6b9f-451b-99ad-22eab5f6480d" providerId="AD" clId="Web-{118C59EC-5E43-0646-98EC-4B5E57512D87}" dt="2020-09-17T14:35:09.304" v="30"/>
          <ac:picMkLst>
            <pc:docMk/>
            <pc:sldMk cId="3901892287" sldId="574"/>
            <ac:picMk id="7" creationId="{02A5ABAD-B5D0-4BDD-B4C6-0C95FDAAD668}"/>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BEE4E6-1475-4BB8-BE78-3A882D8A6180}" type="datetimeFigureOut">
              <a:rPr lang="en-GB" smtClean="0"/>
              <a:t>18/09/2020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4061761-B90F-4490-B6A3-A20D6A0883D0}" type="slidenum">
              <a:rPr lang="en-GB" smtClean="0"/>
              <a:t>‹#›</a:t>
            </a:fld>
            <a:endParaRPr lang="en-GB"/>
          </a:p>
        </p:txBody>
      </p:sp>
    </p:spTree>
    <p:extLst>
      <p:ext uri="{BB962C8B-B14F-4D97-AF65-F5344CB8AC3E}">
        <p14:creationId xmlns:p14="http://schemas.microsoft.com/office/powerpoint/2010/main" val="22914241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54CE26B-4DED-4B2B-8CD1-A4C96C8FBFDD}" type="slidenum">
              <a:rPr lang="en-GB" smtClean="0"/>
              <a:t>1</a:t>
            </a:fld>
            <a:endParaRPr lang="en-GB" dirty="0"/>
          </a:p>
        </p:txBody>
      </p:sp>
    </p:spTree>
    <p:extLst>
      <p:ext uri="{BB962C8B-B14F-4D97-AF65-F5344CB8AC3E}">
        <p14:creationId xmlns:p14="http://schemas.microsoft.com/office/powerpoint/2010/main" val="22507575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A4061761-B90F-4490-B6A3-A20D6A0883D0}" type="slidenum">
              <a:rPr lang="en-GB" smtClean="0"/>
              <a:t>15</a:t>
            </a:fld>
            <a:endParaRPr lang="en-GB"/>
          </a:p>
        </p:txBody>
      </p:sp>
    </p:spTree>
    <p:extLst>
      <p:ext uri="{BB962C8B-B14F-4D97-AF65-F5344CB8AC3E}">
        <p14:creationId xmlns:p14="http://schemas.microsoft.com/office/powerpoint/2010/main" val="27956647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cs typeface="Calibri"/>
              </a:rPr>
              <a:t> </a:t>
            </a:r>
            <a:endParaRPr lang="en-GB" dirty="0"/>
          </a:p>
        </p:txBody>
      </p:sp>
      <p:sp>
        <p:nvSpPr>
          <p:cNvPr id="4" name="Slide Number Placeholder 3"/>
          <p:cNvSpPr>
            <a:spLocks noGrp="1"/>
          </p:cNvSpPr>
          <p:nvPr>
            <p:ph type="sldNum" sz="quarter" idx="10"/>
          </p:nvPr>
        </p:nvSpPr>
        <p:spPr/>
        <p:txBody>
          <a:bodyPr/>
          <a:lstStyle/>
          <a:p>
            <a:fld id="{A54CE26B-4DED-4B2B-8CD1-A4C96C8FBFDD}" type="slidenum">
              <a:rPr lang="en-GB" smtClean="0"/>
              <a:t>17</a:t>
            </a:fld>
            <a:endParaRPr lang="en-GB" dirty="0"/>
          </a:p>
        </p:txBody>
      </p:sp>
    </p:spTree>
    <p:extLst>
      <p:ext uri="{BB962C8B-B14F-4D97-AF65-F5344CB8AC3E}">
        <p14:creationId xmlns:p14="http://schemas.microsoft.com/office/powerpoint/2010/main" val="25971354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a:p>
            <a:endParaRPr lang="en-US" dirty="0">
              <a:cs typeface="Calibri"/>
            </a:endParaRPr>
          </a:p>
          <a:p>
            <a:endParaRPr lang="en-US" dirty="0"/>
          </a:p>
        </p:txBody>
      </p:sp>
      <p:sp>
        <p:nvSpPr>
          <p:cNvPr id="4" name="Slide Number Placeholder 3"/>
          <p:cNvSpPr>
            <a:spLocks noGrp="1"/>
          </p:cNvSpPr>
          <p:nvPr>
            <p:ph type="sldNum" sz="quarter" idx="5"/>
          </p:nvPr>
        </p:nvSpPr>
        <p:spPr/>
        <p:txBody>
          <a:bodyPr/>
          <a:lstStyle/>
          <a:p>
            <a:fld id="{A4061761-B90F-4490-B6A3-A20D6A0883D0}" type="slidenum">
              <a:rPr lang="en-GB" smtClean="0"/>
              <a:t>18</a:t>
            </a:fld>
            <a:endParaRPr lang="en-GB"/>
          </a:p>
        </p:txBody>
      </p:sp>
    </p:spTree>
    <p:extLst>
      <p:ext uri="{BB962C8B-B14F-4D97-AF65-F5344CB8AC3E}">
        <p14:creationId xmlns:p14="http://schemas.microsoft.com/office/powerpoint/2010/main" val="12628860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061761-B90F-4490-B6A3-A20D6A0883D0}" type="slidenum">
              <a:rPr lang="en-GB" smtClean="0"/>
              <a:t>2</a:t>
            </a:fld>
            <a:endParaRPr lang="en-GB"/>
          </a:p>
        </p:txBody>
      </p:sp>
    </p:spTree>
    <p:extLst>
      <p:ext uri="{BB962C8B-B14F-4D97-AF65-F5344CB8AC3E}">
        <p14:creationId xmlns:p14="http://schemas.microsoft.com/office/powerpoint/2010/main" val="7476061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A4061761-B90F-4490-B6A3-A20D6A0883D0}" type="slidenum">
              <a:rPr lang="en-GB" smtClean="0"/>
              <a:t>4</a:t>
            </a:fld>
            <a:endParaRPr lang="en-GB"/>
          </a:p>
        </p:txBody>
      </p:sp>
    </p:spTree>
    <p:extLst>
      <p:ext uri="{BB962C8B-B14F-4D97-AF65-F5344CB8AC3E}">
        <p14:creationId xmlns:p14="http://schemas.microsoft.com/office/powerpoint/2010/main" val="29938077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54CE26B-4DED-4B2B-8CD1-A4C96C8FBFDD}" type="slidenum">
              <a:rPr lang="en-GB" smtClean="0"/>
              <a:t>5</a:t>
            </a:fld>
            <a:endParaRPr lang="en-GB" dirty="0"/>
          </a:p>
        </p:txBody>
      </p:sp>
    </p:spTree>
    <p:extLst>
      <p:ext uri="{BB962C8B-B14F-4D97-AF65-F5344CB8AC3E}">
        <p14:creationId xmlns:p14="http://schemas.microsoft.com/office/powerpoint/2010/main" val="16523942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061761-B90F-4490-B6A3-A20D6A0883D0}" type="slidenum">
              <a:rPr lang="en-GB" smtClean="0"/>
              <a:t>6</a:t>
            </a:fld>
            <a:endParaRPr lang="en-GB"/>
          </a:p>
        </p:txBody>
      </p:sp>
    </p:spTree>
    <p:extLst>
      <p:ext uri="{BB962C8B-B14F-4D97-AF65-F5344CB8AC3E}">
        <p14:creationId xmlns:p14="http://schemas.microsoft.com/office/powerpoint/2010/main" val="15263708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54CE26B-4DED-4B2B-8CD1-A4C96C8FBFDD}" type="slidenum">
              <a:rPr lang="en-GB" smtClean="0"/>
              <a:t>9</a:t>
            </a:fld>
            <a:endParaRPr lang="en-GB" dirty="0"/>
          </a:p>
        </p:txBody>
      </p:sp>
    </p:spTree>
    <p:extLst>
      <p:ext uri="{BB962C8B-B14F-4D97-AF65-F5344CB8AC3E}">
        <p14:creationId xmlns:p14="http://schemas.microsoft.com/office/powerpoint/2010/main" val="20477396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061761-B90F-4490-B6A3-A20D6A0883D0}" type="slidenum">
              <a:rPr lang="en-GB" smtClean="0"/>
              <a:t>10</a:t>
            </a:fld>
            <a:endParaRPr lang="en-GB"/>
          </a:p>
        </p:txBody>
      </p:sp>
    </p:spTree>
    <p:extLst>
      <p:ext uri="{BB962C8B-B14F-4D97-AF65-F5344CB8AC3E}">
        <p14:creationId xmlns:p14="http://schemas.microsoft.com/office/powerpoint/2010/main" val="2566039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54CE26B-4DED-4B2B-8CD1-A4C96C8FBFDD}" type="slidenum">
              <a:rPr lang="en-GB" smtClean="0"/>
              <a:t>13</a:t>
            </a:fld>
            <a:endParaRPr lang="en-GB" dirty="0"/>
          </a:p>
        </p:txBody>
      </p:sp>
    </p:spTree>
    <p:extLst>
      <p:ext uri="{BB962C8B-B14F-4D97-AF65-F5344CB8AC3E}">
        <p14:creationId xmlns:p14="http://schemas.microsoft.com/office/powerpoint/2010/main" val="38248931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061761-B90F-4490-B6A3-A20D6A0883D0}" type="slidenum">
              <a:rPr lang="en-GB" smtClean="0"/>
              <a:t>14</a:t>
            </a:fld>
            <a:endParaRPr lang="en-GB"/>
          </a:p>
        </p:txBody>
      </p:sp>
    </p:spTree>
    <p:extLst>
      <p:ext uri="{BB962C8B-B14F-4D97-AF65-F5344CB8AC3E}">
        <p14:creationId xmlns:p14="http://schemas.microsoft.com/office/powerpoint/2010/main" val="32607468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9/18/2020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397597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9/18/2020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412140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9/18/2020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559318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9/18/2020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1752363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9/18/2020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426477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C764DE79-268F-4C1A-8933-263129D2AF90}" type="datetimeFigureOut">
              <a:rPr lang="en-US" dirty="0"/>
              <a:t>9/18/2020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03787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C764DE79-268F-4C1A-8933-263129D2AF90}" type="datetimeFigureOut">
              <a:rPr lang="en-US" dirty="0"/>
              <a:t>9/18/2020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119312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9/18/2020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399762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9/18/2020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058064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9/18/2020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85447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9/18/2020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3969265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9/18/2020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366964955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ideo" Target="https://www.youtube.com/embed/rmjdZFwvlTY?feature=oembed" TargetMode="External"/><Relationship Id="rId5" Type="http://schemas.openxmlformats.org/officeDocument/2006/relationships/hyperlink" Target="https://youtu.be/rmjdZFwvlTY" TargetMode="External"/><Relationship Id="rId4" Type="http://schemas.openxmlformats.org/officeDocument/2006/relationships/image" Target="../media/image6.jpeg"/></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1" name="Rectangle 90">
            <a:extLst>
              <a:ext uri="{FF2B5EF4-FFF2-40B4-BE49-F238E27FC236}">
                <a16:creationId xmlns:a16="http://schemas.microsoft.com/office/drawing/2014/main" id="{08E89D5E-1885-4160-AC77-CC471DD1D0D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55730" y="712269"/>
            <a:ext cx="3974846" cy="5502264"/>
          </a:xfrm>
        </p:spPr>
        <p:txBody>
          <a:bodyPr vert="horz" lIns="91440" tIns="45720" rIns="91440" bIns="45720" rtlCol="0" anchor="ctr">
            <a:normAutofit/>
          </a:bodyPr>
          <a:lstStyle/>
          <a:p>
            <a:pPr algn="l"/>
            <a:r>
              <a:rPr lang="en-US" sz="2800" b="1" kern="1200">
                <a:solidFill>
                  <a:srgbClr val="FFFFFF"/>
                </a:solidFill>
                <a:latin typeface="+mj-lt"/>
                <a:ea typeface="+mj-ea"/>
                <a:cs typeface="+mj-cs"/>
              </a:rPr>
              <a:t>Monday 21st September</a:t>
            </a:r>
            <a:br>
              <a:rPr lang="en-US" sz="2800" b="1" kern="1200">
                <a:solidFill>
                  <a:srgbClr val="FFFFFF"/>
                </a:solidFill>
                <a:latin typeface="+mj-lt"/>
                <a:ea typeface="+mj-ea"/>
                <a:cs typeface="+mj-cs"/>
              </a:rPr>
            </a:br>
            <a:r>
              <a:rPr lang="en-US" sz="2800" b="1" kern="1200">
                <a:solidFill>
                  <a:srgbClr val="FFFFFF"/>
                </a:solidFill>
                <a:latin typeface="+mj-lt"/>
                <a:ea typeface="+mj-ea"/>
                <a:cs typeface="+mj-cs"/>
              </a:rPr>
              <a:t/>
            </a:r>
            <a:br>
              <a:rPr lang="en-US" sz="2800" b="1" kern="1200">
                <a:solidFill>
                  <a:srgbClr val="FFFFFF"/>
                </a:solidFill>
                <a:latin typeface="+mj-lt"/>
                <a:ea typeface="+mj-ea"/>
                <a:cs typeface="+mj-cs"/>
              </a:rPr>
            </a:br>
            <a:r>
              <a:rPr lang="en-US" sz="2800" b="1" kern="1200">
                <a:solidFill>
                  <a:srgbClr val="FFFFFF"/>
                </a:solidFill>
                <a:latin typeface="+mj-lt"/>
                <a:ea typeface="+mj-ea"/>
                <a:cs typeface="+mj-cs"/>
              </a:rPr>
              <a:t>Saint Matthew, Apostle, Evangelist Feast</a:t>
            </a:r>
            <a:br>
              <a:rPr lang="en-US" sz="2800" b="1" kern="1200">
                <a:solidFill>
                  <a:srgbClr val="FFFFFF"/>
                </a:solidFill>
                <a:latin typeface="+mj-lt"/>
                <a:ea typeface="+mj-ea"/>
                <a:cs typeface="+mj-cs"/>
              </a:rPr>
            </a:br>
            <a:r>
              <a:rPr lang="en-US" sz="2800" b="1" kern="1200">
                <a:solidFill>
                  <a:srgbClr val="FFFFFF"/>
                </a:solidFill>
                <a:latin typeface="+mj-lt"/>
                <a:ea typeface="+mj-ea"/>
                <a:cs typeface="+mj-cs"/>
              </a:rPr>
              <a:t/>
            </a:r>
            <a:br>
              <a:rPr lang="en-US" sz="2800" b="1" kern="1200">
                <a:solidFill>
                  <a:srgbClr val="FFFFFF"/>
                </a:solidFill>
                <a:latin typeface="+mj-lt"/>
                <a:ea typeface="+mj-ea"/>
                <a:cs typeface="+mj-cs"/>
              </a:rPr>
            </a:br>
            <a:r>
              <a:rPr lang="en-US" sz="2800" b="1" kern="1200">
                <a:solidFill>
                  <a:srgbClr val="FFFFFF"/>
                </a:solidFill>
                <a:latin typeface="+mj-lt"/>
                <a:ea typeface="+mj-ea"/>
                <a:cs typeface="+mj-cs"/>
              </a:rPr>
              <a:t>This week's theme is Inclusion.</a:t>
            </a:r>
            <a:br>
              <a:rPr lang="en-US" sz="2800" b="1" kern="1200">
                <a:solidFill>
                  <a:srgbClr val="FFFFFF"/>
                </a:solidFill>
                <a:latin typeface="+mj-lt"/>
                <a:ea typeface="+mj-ea"/>
                <a:cs typeface="+mj-cs"/>
              </a:rPr>
            </a:br>
            <a:r>
              <a:rPr lang="en-US" sz="2800" b="1" kern="1200">
                <a:solidFill>
                  <a:srgbClr val="FFFFFF"/>
                </a:solidFill>
                <a:latin typeface="+mj-lt"/>
                <a:ea typeface="+mj-ea"/>
                <a:cs typeface="+mj-cs"/>
              </a:rPr>
              <a:t/>
            </a:r>
            <a:br>
              <a:rPr lang="en-US" sz="2800" b="1" kern="1200">
                <a:solidFill>
                  <a:srgbClr val="FFFFFF"/>
                </a:solidFill>
                <a:latin typeface="+mj-lt"/>
                <a:ea typeface="+mj-ea"/>
                <a:cs typeface="+mj-cs"/>
              </a:rPr>
            </a:br>
            <a:r>
              <a:rPr lang="en-US" sz="2800" b="1" kern="1200">
                <a:solidFill>
                  <a:srgbClr val="FFFFFF"/>
                </a:solidFill>
                <a:latin typeface="+mj-lt"/>
                <a:ea typeface="+mj-ea"/>
                <a:cs typeface="+mj-cs"/>
              </a:rPr>
              <a:t>We begin with the sign of the cross.</a:t>
            </a:r>
            <a:br>
              <a:rPr lang="en-US" sz="2800" b="1" kern="1200">
                <a:solidFill>
                  <a:srgbClr val="FFFFFF"/>
                </a:solidFill>
                <a:latin typeface="+mj-lt"/>
                <a:ea typeface="+mj-ea"/>
                <a:cs typeface="+mj-cs"/>
              </a:rPr>
            </a:br>
            <a:endParaRPr lang="en-US" sz="2800" b="1" kern="1200">
              <a:solidFill>
                <a:srgbClr val="FFFFFF"/>
              </a:solidFill>
              <a:latin typeface="+mj-lt"/>
              <a:ea typeface="+mj-ea"/>
              <a:cs typeface="+mj-cs"/>
            </a:endParaRPr>
          </a:p>
        </p:txBody>
      </p:sp>
      <p:cxnSp>
        <p:nvCxnSpPr>
          <p:cNvPr id="93" name="Straight Connector 92">
            <a:extLst>
              <a:ext uri="{FF2B5EF4-FFF2-40B4-BE49-F238E27FC236}">
                <a16:creationId xmlns:a16="http://schemas.microsoft.com/office/drawing/2014/main" id="{550D2BD1-98F9-412D-905B-3A843EF4078B}"/>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85216"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grpSp>
        <p:nvGrpSpPr>
          <p:cNvPr id="6" name="Group 5">
            <a:extLst>
              <a:ext uri="{FF2B5EF4-FFF2-40B4-BE49-F238E27FC236}">
                <a16:creationId xmlns:a16="http://schemas.microsoft.com/office/drawing/2014/main" id="{E7F7BDAD-7C91-4124-8C4F-EE639F8118FB}"/>
              </a:ext>
            </a:extLst>
          </p:cNvPr>
          <p:cNvGrpSpPr/>
          <p:nvPr/>
        </p:nvGrpSpPr>
        <p:grpSpPr>
          <a:xfrm>
            <a:off x="9630382" y="5707845"/>
            <a:ext cx="2385608" cy="1013376"/>
            <a:chOff x="7737894" y="3633158"/>
            <a:chExt cx="2861094" cy="1150188"/>
          </a:xfrm>
        </p:grpSpPr>
        <p:sp>
          <p:nvSpPr>
            <p:cNvPr id="5" name="Rectangle 4">
              <a:extLst>
                <a:ext uri="{FF2B5EF4-FFF2-40B4-BE49-F238E27FC236}">
                  <a16:creationId xmlns:a16="http://schemas.microsoft.com/office/drawing/2014/main" id="{7408F3F7-3149-498F-9EF6-B7DD8D24A53B}"/>
                </a:ext>
              </a:extLst>
            </p:cNvPr>
            <p:cNvSpPr/>
            <p:nvPr/>
          </p:nvSpPr>
          <p:spPr>
            <a:xfrm>
              <a:off x="7737894" y="3633158"/>
              <a:ext cx="2861094" cy="1150188"/>
            </a:xfrm>
            <a:prstGeom prst="rect">
              <a:avLst/>
            </a:prstGeom>
            <a:solidFill>
              <a:schemeClr val="tx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57792715-F2D0-4C08-A9BE-B3DD77383ED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80739" y="3698918"/>
              <a:ext cx="2637440" cy="1020900"/>
            </a:xfrm>
            <a:prstGeom prst="rect">
              <a:avLst/>
            </a:prstGeom>
          </p:spPr>
        </p:pic>
      </p:grpSp>
      <p:pic>
        <p:nvPicPr>
          <p:cNvPr id="8" name="Picture 2" descr="Saint Matthew - Saint, Evangelist - Biography"/>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21224" y="517435"/>
            <a:ext cx="4908730" cy="49087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48093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p:cNvSpPr>
            <a:spLocks noGrp="1"/>
          </p:cNvSpPr>
          <p:nvPr>
            <p:ph idx="1"/>
          </p:nvPr>
        </p:nvSpPr>
        <p:spPr>
          <a:xfrm>
            <a:off x="162854" y="505080"/>
            <a:ext cx="3815358" cy="6347619"/>
          </a:xfrm>
        </p:spPr>
        <p:txBody>
          <a:bodyPr anchor="ctr">
            <a:normAutofit/>
          </a:bodyPr>
          <a:lstStyle/>
          <a:p>
            <a:pPr marL="0" indent="0">
              <a:buNone/>
            </a:pPr>
            <a:r>
              <a:rPr lang="en-GB" sz="4800" b="1" i="1" dirty="0">
                <a:latin typeface="Calibri"/>
                <a:ea typeface="Lato" panose="020F0502020204030203" pitchFamily="34" charset="0"/>
                <a:cs typeface="Lato" panose="020F0502020204030203" pitchFamily="34" charset="0"/>
              </a:rPr>
              <a:t>What does</a:t>
            </a:r>
            <a:endParaRPr lang="en-GB" sz="4800" b="1">
              <a:latin typeface="Calibri"/>
              <a:ea typeface="Lato" panose="020F0502020204030203" pitchFamily="34" charset="0"/>
              <a:cs typeface="Calibri"/>
            </a:endParaRPr>
          </a:p>
          <a:p>
            <a:pPr marL="0" indent="0">
              <a:buNone/>
            </a:pPr>
            <a:r>
              <a:rPr lang="en-GB" sz="4800" b="1" i="1" dirty="0">
                <a:latin typeface="Calibri"/>
                <a:ea typeface="Lato" panose="020F0502020204030203" pitchFamily="34" charset="0"/>
                <a:cs typeface="Lato" panose="020F0502020204030203" pitchFamily="34" charset="0"/>
              </a:rPr>
              <a:t>the Word say?</a:t>
            </a:r>
            <a:endParaRPr lang="en-GB" sz="4800" b="1" dirty="0">
              <a:latin typeface="Calibri"/>
              <a:ea typeface="Lato" panose="020F0502020204030203" pitchFamily="34" charset="0"/>
              <a:cs typeface="Calibri"/>
            </a:endParaRPr>
          </a:p>
          <a:p>
            <a:pPr marL="0" indent="0">
              <a:buNone/>
            </a:pPr>
            <a:r>
              <a:rPr lang="en-GB" b="1">
                <a:ea typeface="+mn-lt"/>
                <a:cs typeface="+mn-lt"/>
              </a:rPr>
              <a:t>Scripture- John 3:16-17</a:t>
            </a:r>
            <a:endParaRPr lang="en-GB" b="1">
              <a:cs typeface="Calibri"/>
            </a:endParaRPr>
          </a:p>
        </p:txBody>
      </p:sp>
      <p:sp>
        <p:nvSpPr>
          <p:cNvPr id="4" name="TextBox 3">
            <a:extLst>
              <a:ext uri="{FF2B5EF4-FFF2-40B4-BE49-F238E27FC236}">
                <a16:creationId xmlns:a16="http://schemas.microsoft.com/office/drawing/2014/main" id="{C78F4E09-B107-42F4-BDA7-86E6D457759B}"/>
              </a:ext>
            </a:extLst>
          </p:cNvPr>
          <p:cNvSpPr txBox="1"/>
          <p:nvPr/>
        </p:nvSpPr>
        <p:spPr>
          <a:xfrm>
            <a:off x="4523117" y="1604513"/>
            <a:ext cx="6955766" cy="224676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2800" b="1" dirty="0">
                <a:ea typeface="+mn-lt"/>
                <a:cs typeface="+mn-lt"/>
              </a:rPr>
              <a:t>For God loved the world so much that he gave his only Son, so that everyone who believes in him may not die but have eternal life. For God did not send his Son into the world to be its judge, but to be its savior.</a:t>
            </a:r>
            <a:r>
              <a:rPr lang="en-US" sz="2800" dirty="0">
                <a:ea typeface="+mn-lt"/>
                <a:cs typeface="+mn-lt"/>
              </a:rPr>
              <a:t> </a:t>
            </a:r>
            <a:endParaRPr lang="en-US" dirty="0"/>
          </a:p>
        </p:txBody>
      </p:sp>
    </p:spTree>
    <p:extLst>
      <p:ext uri="{BB962C8B-B14F-4D97-AF65-F5344CB8AC3E}">
        <p14:creationId xmlns:p14="http://schemas.microsoft.com/office/powerpoint/2010/main" val="12367299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6">
            <a:extLst>
              <a:ext uri="{FF2B5EF4-FFF2-40B4-BE49-F238E27FC236}">
                <a16:creationId xmlns:a16="http://schemas.microsoft.com/office/drawing/2014/main"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B59570B-B35B-47BA-B2C0-6DACF7B02834}"/>
              </a:ext>
            </a:extLst>
          </p:cNvPr>
          <p:cNvSpPr>
            <a:spLocks noGrp="1"/>
          </p:cNvSpPr>
          <p:nvPr>
            <p:ph type="title"/>
          </p:nvPr>
        </p:nvSpPr>
        <p:spPr>
          <a:xfrm>
            <a:off x="269656" y="91696"/>
            <a:ext cx="10905066" cy="1135737"/>
          </a:xfrm>
        </p:spPr>
        <p:txBody>
          <a:bodyPr>
            <a:normAutofit/>
          </a:bodyPr>
          <a:lstStyle/>
          <a:p>
            <a:r>
              <a:rPr lang="en-GB" sz="3600">
                <a:cs typeface="Calibri Light"/>
              </a:rPr>
              <a:t>Reflection &amp; Discussion</a:t>
            </a:r>
            <a:endParaRPr lang="en-GB" sz="3600"/>
          </a:p>
        </p:txBody>
      </p:sp>
      <p:sp>
        <p:nvSpPr>
          <p:cNvPr id="3" name="Content Placeholder 2">
            <a:extLst>
              <a:ext uri="{FF2B5EF4-FFF2-40B4-BE49-F238E27FC236}">
                <a16:creationId xmlns:a16="http://schemas.microsoft.com/office/drawing/2014/main" id="{E5FA392B-59D5-44F9-BF9A-567D6F3767CA}"/>
              </a:ext>
            </a:extLst>
          </p:cNvPr>
          <p:cNvSpPr>
            <a:spLocks noGrp="1"/>
          </p:cNvSpPr>
          <p:nvPr>
            <p:ph idx="1"/>
          </p:nvPr>
        </p:nvSpPr>
        <p:spPr>
          <a:xfrm>
            <a:off x="643467" y="877207"/>
            <a:ext cx="10905066" cy="4393982"/>
          </a:xfrm>
        </p:spPr>
        <p:txBody>
          <a:bodyPr vert="horz" lIns="91440" tIns="45720" rIns="91440" bIns="45720" rtlCol="0" anchor="t">
            <a:noAutofit/>
          </a:bodyPr>
          <a:lstStyle/>
          <a:p>
            <a:pPr marL="0" indent="0">
              <a:buNone/>
            </a:pPr>
            <a:endParaRPr lang="en-GB" sz="2000" dirty="0">
              <a:cs typeface="Calibri"/>
            </a:endParaRPr>
          </a:p>
          <a:p>
            <a:pPr marL="0" indent="0">
              <a:buNone/>
            </a:pPr>
            <a:endParaRPr lang="en-GB" sz="2200" dirty="0">
              <a:cs typeface="Calibri"/>
            </a:endParaRPr>
          </a:p>
        </p:txBody>
      </p:sp>
      <p:sp>
        <p:nvSpPr>
          <p:cNvPr id="15" name="Rectangle 18">
            <a:extLst>
              <a:ext uri="{FF2B5EF4-FFF2-40B4-BE49-F238E27FC236}">
                <a16:creationId xmlns:a16="http://schemas.microsoft.com/office/drawing/2014/main"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Isosceles Triangle 20">
            <a:extLst>
              <a:ext uri="{FF2B5EF4-FFF2-40B4-BE49-F238E27FC236}">
                <a16:creationId xmlns:a16="http://schemas.microsoft.com/office/drawing/2014/main"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Isosceles Triangle 22">
            <a:extLst>
              <a:ext uri="{FF2B5EF4-FFF2-40B4-BE49-F238E27FC236}">
                <a16:creationId xmlns:a16="http://schemas.microsoft.com/office/drawing/2014/main"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Rectangle 24">
            <a:extLst>
              <a:ext uri="{FF2B5EF4-FFF2-40B4-BE49-F238E27FC236}">
                <a16:creationId xmlns:a16="http://schemas.microsoft.com/office/drawing/2014/main"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TextBox 3">
            <a:extLst>
              <a:ext uri="{FF2B5EF4-FFF2-40B4-BE49-F238E27FC236}">
                <a16:creationId xmlns:a16="http://schemas.microsoft.com/office/drawing/2014/main" id="{BAFF074F-3C79-42BE-803C-83FD774A9383}"/>
              </a:ext>
            </a:extLst>
          </p:cNvPr>
          <p:cNvSpPr txBox="1"/>
          <p:nvPr/>
        </p:nvSpPr>
        <p:spPr>
          <a:xfrm>
            <a:off x="871268" y="1058174"/>
            <a:ext cx="10521350" cy="59093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2000" b="1" dirty="0">
                <a:ea typeface="+mn-lt"/>
                <a:cs typeface="+mn-lt"/>
              </a:rPr>
              <a:t>Francesco </a:t>
            </a:r>
            <a:r>
              <a:rPr lang="en-GB" sz="2000" b="1" dirty="0" err="1">
                <a:ea typeface="+mn-lt"/>
                <a:cs typeface="+mn-lt"/>
              </a:rPr>
              <a:t>Forgione</a:t>
            </a:r>
            <a:r>
              <a:rPr lang="en-GB" sz="2000" b="1" dirty="0">
                <a:ea typeface="+mn-lt"/>
                <a:cs typeface="+mn-lt"/>
              </a:rPr>
              <a:t> widely known as Padre </a:t>
            </a:r>
            <a:r>
              <a:rPr lang="en-GB" sz="2000" b="1" dirty="0" err="1">
                <a:ea typeface="+mn-lt"/>
                <a:cs typeface="+mn-lt"/>
              </a:rPr>
              <a:t>Pio</a:t>
            </a:r>
            <a:r>
              <a:rPr lang="en-GB" sz="2000" b="1" dirty="0">
                <a:ea typeface="+mn-lt"/>
                <a:cs typeface="+mn-lt"/>
              </a:rPr>
              <a:t> was born on the 25</a:t>
            </a:r>
            <a:r>
              <a:rPr lang="en-GB" sz="2000" b="1" baseline="30000" dirty="0">
                <a:ea typeface="+mn-lt"/>
                <a:cs typeface="+mn-lt"/>
              </a:rPr>
              <a:t>th</a:t>
            </a:r>
            <a:r>
              <a:rPr lang="en-GB" sz="2000" b="1" dirty="0">
                <a:ea typeface="+mn-lt"/>
                <a:cs typeface="+mn-lt"/>
              </a:rPr>
              <a:t> of May 1887 in </a:t>
            </a:r>
            <a:r>
              <a:rPr lang="en-GB" sz="2000" b="1" dirty="0" err="1">
                <a:ea typeface="+mn-lt"/>
                <a:cs typeface="+mn-lt"/>
              </a:rPr>
              <a:t>Pietrelcina</a:t>
            </a:r>
            <a:r>
              <a:rPr lang="en-GB" sz="2000" b="1" dirty="0">
                <a:ea typeface="+mn-lt"/>
                <a:cs typeface="+mn-lt"/>
              </a:rPr>
              <a:t>, Italy. His followers attributed several miracles to his intervention. Other people, including those from within the Catholic Church, were more sceptical about his supernatural experiences. </a:t>
            </a:r>
            <a:endParaRPr lang="en-US" b="1" dirty="0">
              <a:cs typeface="Calibri"/>
            </a:endParaRPr>
          </a:p>
          <a:p>
            <a:r>
              <a:rPr lang="en-GB" sz="2000" b="1" dirty="0">
                <a:ea typeface="+mn-lt"/>
                <a:cs typeface="+mn-lt"/>
              </a:rPr>
              <a:t> Padre </a:t>
            </a:r>
            <a:r>
              <a:rPr lang="en-GB" sz="2000" b="1" dirty="0" err="1">
                <a:ea typeface="+mn-lt"/>
                <a:cs typeface="+mn-lt"/>
              </a:rPr>
              <a:t>Pio</a:t>
            </a:r>
            <a:r>
              <a:rPr lang="en-GB" sz="2000" b="1" dirty="0">
                <a:ea typeface="+mn-lt"/>
                <a:cs typeface="+mn-lt"/>
              </a:rPr>
              <a:t> was a generous dispense of divine mercy, making himself available to all by welcoming them, by spiritual direction and especially by the administration of the sacrament of Penance. The ministry of the confessional, which is one of the distinctive traits of his apostolate. </a:t>
            </a:r>
            <a:endParaRPr lang="en-GB" b="1" dirty="0">
              <a:cs typeface="Calibri"/>
            </a:endParaRPr>
          </a:p>
          <a:p>
            <a:r>
              <a:rPr lang="en-GB" sz="2000" b="1" dirty="0">
                <a:ea typeface="+mn-lt"/>
                <a:cs typeface="+mn-lt"/>
              </a:rPr>
              <a:t>Saint </a:t>
            </a:r>
            <a:r>
              <a:rPr lang="en-GB" sz="2000" b="1" dirty="0" err="1">
                <a:ea typeface="+mn-lt"/>
                <a:cs typeface="+mn-lt"/>
              </a:rPr>
              <a:t>Pio</a:t>
            </a:r>
            <a:r>
              <a:rPr lang="en-GB" sz="2000" b="1" dirty="0">
                <a:ea typeface="+mn-lt"/>
                <a:cs typeface="+mn-lt"/>
              </a:rPr>
              <a:t> most famous quote is “Pray, hope, and don’t worry. Worry is useless. God is merciful and will hear your prayer” </a:t>
            </a:r>
            <a:endParaRPr lang="en-GB" b="1" dirty="0">
              <a:cs typeface="Calibri"/>
            </a:endParaRPr>
          </a:p>
          <a:p>
            <a:endParaRPr lang="en-GB" sz="2000" b="1" dirty="0">
              <a:ea typeface="+mn-lt"/>
              <a:cs typeface="+mn-lt"/>
            </a:endParaRPr>
          </a:p>
          <a:p>
            <a:r>
              <a:rPr lang="en-GB" sz="2000" b="1" dirty="0">
                <a:ea typeface="+mn-lt"/>
                <a:cs typeface="+mn-lt"/>
              </a:rPr>
              <a:t>Sometimes when we stress about the unknown and worry about the issues we are facing we forget that our Lord Jesus has overcome the world. God listens to our prayers, we just need to trust that he will help us through hard times. God does not separate himself from us, he has given the very best of himself so that we can be saved. “For God so loved the world that he gave his only son... </a:t>
            </a:r>
            <a:endParaRPr lang="en-GB" b="1" dirty="0">
              <a:cs typeface="Calibri"/>
            </a:endParaRPr>
          </a:p>
          <a:p>
            <a:endParaRPr lang="en-GB" sz="2000" b="1" dirty="0">
              <a:ea typeface="+mn-lt"/>
              <a:cs typeface="+mn-lt"/>
            </a:endParaRPr>
          </a:p>
          <a:p>
            <a:r>
              <a:rPr lang="en-GB" sz="2000" b="1" dirty="0">
                <a:ea typeface="+mn-lt"/>
                <a:cs typeface="+mn-lt"/>
              </a:rPr>
              <a:t>Take a moment to reflect what it means to give the very best of yourself , to sacrifice your most precious belonging for the sake of someone else that you love. How about a stranger? </a:t>
            </a:r>
            <a:endParaRPr lang="en-GB" b="1" dirty="0">
              <a:ea typeface="+mn-lt"/>
              <a:cs typeface="+mn-lt"/>
            </a:endParaRPr>
          </a:p>
          <a:p>
            <a:r>
              <a:rPr lang="en-GB" sz="2000" b="1" dirty="0">
                <a:ea typeface="+mn-lt"/>
                <a:cs typeface="+mn-lt"/>
              </a:rPr>
              <a:t/>
            </a:r>
            <a:br>
              <a:rPr lang="en-GB" sz="2000" b="1" dirty="0">
                <a:ea typeface="+mn-lt"/>
                <a:cs typeface="+mn-lt"/>
              </a:rPr>
            </a:br>
            <a:endParaRPr lang="en-GB" b="1" dirty="0">
              <a:cs typeface="Calibri" panose="020F0502020204030204"/>
            </a:endParaRPr>
          </a:p>
        </p:txBody>
      </p:sp>
    </p:spTree>
    <p:extLst>
      <p:ext uri="{BB962C8B-B14F-4D97-AF65-F5344CB8AC3E}">
        <p14:creationId xmlns:p14="http://schemas.microsoft.com/office/powerpoint/2010/main" val="7809095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86834" y="1153572"/>
            <a:ext cx="3200400" cy="4461163"/>
          </a:xfrm>
        </p:spPr>
        <p:txBody>
          <a:bodyPr>
            <a:normAutofit/>
          </a:bodyPr>
          <a:lstStyle/>
          <a:p>
            <a:r>
              <a:rPr lang="en-GB" b="1" dirty="0">
                <a:solidFill>
                  <a:srgbClr val="FFFFFF"/>
                </a:solidFill>
                <a:latin typeface="Raleway Medium" panose="020B0003030101060003" pitchFamily="34" charset="0"/>
              </a:rPr>
              <a:t>Prayer</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p:cNvSpPr>
            <a:spLocks noGrp="1"/>
          </p:cNvSpPr>
          <p:nvPr>
            <p:ph idx="1"/>
          </p:nvPr>
        </p:nvSpPr>
        <p:spPr>
          <a:xfrm>
            <a:off x="4447308" y="591344"/>
            <a:ext cx="7294679" cy="5585619"/>
          </a:xfrm>
        </p:spPr>
        <p:txBody>
          <a:bodyPr anchor="ctr">
            <a:normAutofit/>
          </a:bodyPr>
          <a:lstStyle/>
          <a:p>
            <a:pPr marL="0" indent="0">
              <a:buNone/>
            </a:pPr>
            <a:r>
              <a:rPr lang="en-GB" b="1" i="1" dirty="0">
                <a:latin typeface="Calibri"/>
                <a:ea typeface="Lato" panose="020F0502020204030203" pitchFamily="34" charset="0"/>
                <a:cs typeface="Lato" panose="020F0502020204030203" pitchFamily="34" charset="0"/>
              </a:rPr>
              <a:t>An opportunity for anyone to say what they would like to pray for today.</a:t>
            </a:r>
          </a:p>
          <a:p>
            <a:pPr marL="0" indent="0">
              <a:buNone/>
            </a:pPr>
            <a:endParaRPr lang="en-GB" b="1" i="1" dirty="0">
              <a:latin typeface="Calibri"/>
              <a:ea typeface="Lato" panose="020F0502020204030203" pitchFamily="34" charset="0"/>
              <a:cs typeface="Lato" panose="020F0502020204030203" pitchFamily="34" charset="0"/>
            </a:endParaRPr>
          </a:p>
          <a:p>
            <a:pPr marL="0" indent="0">
              <a:spcBef>
                <a:spcPts val="0"/>
              </a:spcBef>
              <a:buNone/>
            </a:pPr>
            <a:endParaRPr lang="en-GB" b="1" dirty="0">
              <a:latin typeface="Calibri"/>
              <a:ea typeface="Lato" panose="020F0502020204030203" pitchFamily="34" charset="0"/>
              <a:cs typeface="Lato" panose="020F0502020204030203" pitchFamily="34" charset="0"/>
            </a:endParaRPr>
          </a:p>
          <a:p>
            <a:pPr marL="0">
              <a:buNone/>
            </a:pPr>
            <a:r>
              <a:rPr lang="en-GB" b="1">
                <a:ea typeface="+mn-lt"/>
                <a:cs typeface="+mn-lt"/>
              </a:rPr>
              <a:t>Dear God, </a:t>
            </a:r>
          </a:p>
          <a:p>
            <a:pPr marL="0">
              <a:buNone/>
            </a:pPr>
            <a:r>
              <a:rPr lang="en-GB" b="1">
                <a:ea typeface="+mn-lt"/>
                <a:cs typeface="+mn-lt"/>
              </a:rPr>
              <a:t>I humbly come before you today in appreciation for all that you have done for me. Thank you Jesus for your sacrifice so that I may be reconciled with God. Help me be a loving example like Jesus who welcomes all into the kingdom of Heaven. </a:t>
            </a:r>
          </a:p>
          <a:p>
            <a:pPr marL="0">
              <a:buNone/>
            </a:pPr>
            <a:r>
              <a:rPr lang="en-GB" b="1">
                <a:ea typeface="+mn-lt"/>
                <a:cs typeface="+mn-lt"/>
              </a:rPr>
              <a:t>Amen </a:t>
            </a:r>
            <a:endParaRPr lang="en-GB" b="1">
              <a:cs typeface="Calibri" panose="020F0502020204030204"/>
            </a:endParaRPr>
          </a:p>
          <a:p>
            <a:pPr marL="0" indent="0">
              <a:spcBef>
                <a:spcPts val="0"/>
              </a:spcBef>
              <a:buNone/>
            </a:pPr>
            <a:endParaRPr lang="en-GB" b="1" dirty="0">
              <a:cs typeface="Calibri"/>
            </a:endParaRPr>
          </a:p>
          <a:p>
            <a:pPr marL="0" indent="0">
              <a:spcBef>
                <a:spcPts val="0"/>
              </a:spcBef>
              <a:buNone/>
            </a:pPr>
            <a:endParaRPr lang="en-GB">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13907836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1" name="Rectangle 90">
            <a:extLst>
              <a:ext uri="{FF2B5EF4-FFF2-40B4-BE49-F238E27FC236}">
                <a16:creationId xmlns:a16="http://schemas.microsoft.com/office/drawing/2014/main" id="{08E89D5E-1885-4160-AC77-CC471DD1D0D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511956" y="1071704"/>
            <a:ext cx="4089865" cy="5502264"/>
          </a:xfrm>
        </p:spPr>
        <p:txBody>
          <a:bodyPr vert="horz" lIns="91440" tIns="45720" rIns="91440" bIns="45720" rtlCol="0" anchor="ctr">
            <a:normAutofit/>
          </a:bodyPr>
          <a:lstStyle/>
          <a:p>
            <a:pPr algn="l"/>
            <a:r>
              <a:rPr lang="en-US" sz="2800" b="1" dirty="0">
                <a:solidFill>
                  <a:srgbClr val="FFFFFF"/>
                </a:solidFill>
              </a:rPr>
              <a:t>Thursday 24th </a:t>
            </a:r>
            <a:r>
              <a:rPr lang="en-US" sz="2800" b="1" kern="1200" dirty="0">
                <a:solidFill>
                  <a:srgbClr val="FFFFFF"/>
                </a:solidFill>
                <a:latin typeface="+mj-lt"/>
                <a:ea typeface="+mj-ea"/>
                <a:cs typeface="+mj-cs"/>
              </a:rPr>
              <a:t>September</a:t>
            </a:r>
            <a:r>
              <a:rPr lang="en-US" sz="2800" b="1" kern="1200" dirty="0"/>
              <a:t/>
            </a:r>
            <a:br>
              <a:rPr lang="en-US" sz="2800" b="1" kern="1200" dirty="0"/>
            </a:br>
            <a:r>
              <a:rPr lang="en-US" sz="2800" b="1" kern="1200" dirty="0"/>
              <a:t/>
            </a:r>
            <a:br>
              <a:rPr lang="en-US" sz="2800" b="1" kern="1200" dirty="0"/>
            </a:br>
            <a:r>
              <a:rPr lang="en-US" sz="2800" b="1">
                <a:solidFill>
                  <a:srgbClr val="FFFFFF"/>
                </a:solidFill>
                <a:cs typeface="Calibri Light"/>
              </a:rPr>
              <a:t>Our Lady of Walsingham</a:t>
            </a:r>
            <a:r>
              <a:rPr lang="en-US" sz="2800" b="1" dirty="0">
                <a:solidFill>
                  <a:srgbClr val="FFFFFF"/>
                </a:solidFill>
                <a:cs typeface="Calibri Light"/>
              </a:rPr>
              <a:t/>
            </a:r>
            <a:br>
              <a:rPr lang="en-US" sz="2800" b="1" dirty="0">
                <a:solidFill>
                  <a:srgbClr val="FFFFFF"/>
                </a:solidFill>
                <a:cs typeface="Calibri Light"/>
              </a:rPr>
            </a:br>
            <a:r>
              <a:rPr lang="en-US" sz="2800" b="1" dirty="0"/>
              <a:t/>
            </a:r>
            <a:br>
              <a:rPr lang="en-US" sz="2800" b="1" dirty="0"/>
            </a:br>
            <a:r>
              <a:rPr lang="en-US" sz="2800" b="1" kern="1200">
                <a:solidFill>
                  <a:srgbClr val="FFFFFF"/>
                </a:solidFill>
                <a:latin typeface="+mj-lt"/>
                <a:ea typeface="+mj-ea"/>
                <a:cs typeface="+mj-cs"/>
              </a:rPr>
              <a:t>This week's theme is </a:t>
            </a:r>
            <a:r>
              <a:rPr lang="en-US" sz="2800" b="1" kern="1200" dirty="0">
                <a:solidFill>
                  <a:srgbClr val="FFFFFF"/>
                </a:solidFill>
                <a:latin typeface="+mj-lt"/>
                <a:ea typeface="+mj-ea"/>
                <a:cs typeface="+mj-cs"/>
              </a:rPr>
              <a:t>Inclusion.</a:t>
            </a:r>
            <a:r>
              <a:rPr lang="en-US" sz="2800" b="1" kern="1200" dirty="0"/>
              <a:t/>
            </a:r>
            <a:br>
              <a:rPr lang="en-US" sz="2800" b="1" kern="1200" dirty="0"/>
            </a:br>
            <a:r>
              <a:rPr lang="en-US" sz="2800" b="1" kern="1200" dirty="0"/>
              <a:t/>
            </a:r>
            <a:br>
              <a:rPr lang="en-US" sz="2800" b="1" kern="1200" dirty="0"/>
            </a:br>
            <a:r>
              <a:rPr lang="en-US" sz="2800" b="1" kern="1200" dirty="0">
                <a:solidFill>
                  <a:srgbClr val="FFFFFF"/>
                </a:solidFill>
                <a:latin typeface="+mj-lt"/>
                <a:ea typeface="+mj-ea"/>
                <a:cs typeface="+mj-cs"/>
              </a:rPr>
              <a:t>We begin with the sign of the cross.</a:t>
            </a:r>
            <a:r>
              <a:rPr lang="en-US" sz="2800" b="1" kern="1200" dirty="0"/>
              <a:t/>
            </a:r>
            <a:br>
              <a:rPr lang="en-US" sz="2800" b="1" kern="1200" dirty="0"/>
            </a:br>
            <a:endParaRPr lang="en-US" sz="2800" b="1" kern="1200">
              <a:solidFill>
                <a:srgbClr val="FFFFFF"/>
              </a:solidFill>
              <a:latin typeface="+mj-lt"/>
              <a:ea typeface="+mj-ea"/>
              <a:cs typeface="+mj-cs"/>
            </a:endParaRPr>
          </a:p>
        </p:txBody>
      </p:sp>
      <p:cxnSp>
        <p:nvCxnSpPr>
          <p:cNvPr id="93" name="Straight Connector 92">
            <a:extLst>
              <a:ext uri="{FF2B5EF4-FFF2-40B4-BE49-F238E27FC236}">
                <a16:creationId xmlns:a16="http://schemas.microsoft.com/office/drawing/2014/main" id="{550D2BD1-98F9-412D-905B-3A843EF4078B}"/>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85216"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grpSp>
        <p:nvGrpSpPr>
          <p:cNvPr id="6" name="Group 5">
            <a:extLst>
              <a:ext uri="{FF2B5EF4-FFF2-40B4-BE49-F238E27FC236}">
                <a16:creationId xmlns:a16="http://schemas.microsoft.com/office/drawing/2014/main" id="{E7F7BDAD-7C91-4124-8C4F-EE639F8118FB}"/>
              </a:ext>
            </a:extLst>
          </p:cNvPr>
          <p:cNvGrpSpPr/>
          <p:nvPr/>
        </p:nvGrpSpPr>
        <p:grpSpPr>
          <a:xfrm>
            <a:off x="8424152" y="5035298"/>
            <a:ext cx="3552927" cy="1538670"/>
            <a:chOff x="7737894" y="3633158"/>
            <a:chExt cx="2861094" cy="1150188"/>
          </a:xfrm>
        </p:grpSpPr>
        <p:sp>
          <p:nvSpPr>
            <p:cNvPr id="5" name="Rectangle 4">
              <a:extLst>
                <a:ext uri="{FF2B5EF4-FFF2-40B4-BE49-F238E27FC236}">
                  <a16:creationId xmlns:a16="http://schemas.microsoft.com/office/drawing/2014/main" id="{7408F3F7-3149-498F-9EF6-B7DD8D24A53B}"/>
                </a:ext>
              </a:extLst>
            </p:cNvPr>
            <p:cNvSpPr/>
            <p:nvPr/>
          </p:nvSpPr>
          <p:spPr>
            <a:xfrm>
              <a:off x="7737894" y="3633158"/>
              <a:ext cx="2861094" cy="1150188"/>
            </a:xfrm>
            <a:prstGeom prst="rect">
              <a:avLst/>
            </a:prstGeom>
            <a:solidFill>
              <a:schemeClr val="tx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57792715-F2D0-4C08-A9BE-B3DD77383ED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80739" y="3698918"/>
              <a:ext cx="2637440" cy="1020900"/>
            </a:xfrm>
            <a:prstGeom prst="rect">
              <a:avLst/>
            </a:prstGeom>
          </p:spPr>
        </p:pic>
      </p:grpSp>
      <p:pic>
        <p:nvPicPr>
          <p:cNvPr id="8" name="Picture 2" descr="catholicinsight.com/wp-content/uploads/Our-Lady..."/>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46081" y="389107"/>
            <a:ext cx="3268928" cy="43250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74844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p:cNvSpPr>
            <a:spLocks noGrp="1"/>
          </p:cNvSpPr>
          <p:nvPr>
            <p:ph idx="1"/>
          </p:nvPr>
        </p:nvSpPr>
        <p:spPr>
          <a:xfrm>
            <a:off x="162854" y="505080"/>
            <a:ext cx="3815358" cy="6347619"/>
          </a:xfrm>
        </p:spPr>
        <p:txBody>
          <a:bodyPr anchor="ctr">
            <a:normAutofit/>
          </a:bodyPr>
          <a:lstStyle/>
          <a:p>
            <a:pPr marL="0" indent="0">
              <a:buNone/>
            </a:pPr>
            <a:r>
              <a:rPr lang="en-GB" sz="4800" b="1" i="1" dirty="0">
                <a:latin typeface="Calibri"/>
                <a:ea typeface="Lato" panose="020F0502020204030203" pitchFamily="34" charset="0"/>
                <a:cs typeface="Lato" panose="020F0502020204030203" pitchFamily="34" charset="0"/>
              </a:rPr>
              <a:t>What does</a:t>
            </a:r>
            <a:endParaRPr lang="en-GB" sz="4800" b="1">
              <a:latin typeface="Calibri"/>
              <a:ea typeface="Lato" panose="020F0502020204030203" pitchFamily="34" charset="0"/>
              <a:cs typeface="Calibri"/>
            </a:endParaRPr>
          </a:p>
          <a:p>
            <a:pPr marL="0" indent="0">
              <a:buNone/>
            </a:pPr>
            <a:r>
              <a:rPr lang="en-GB" sz="4800" b="1" i="1" dirty="0">
                <a:latin typeface="Calibri"/>
                <a:ea typeface="Lato" panose="020F0502020204030203" pitchFamily="34" charset="0"/>
                <a:cs typeface="Lato" panose="020F0502020204030203" pitchFamily="34" charset="0"/>
              </a:rPr>
              <a:t>the Word say?</a:t>
            </a:r>
            <a:endParaRPr lang="en-GB" sz="4800" b="1" dirty="0">
              <a:latin typeface="Calibri"/>
              <a:ea typeface="Lato" panose="020F0502020204030203" pitchFamily="34" charset="0"/>
              <a:cs typeface="Calibri"/>
            </a:endParaRPr>
          </a:p>
          <a:p>
            <a:pPr marL="0" indent="0">
              <a:buNone/>
            </a:pPr>
            <a:r>
              <a:rPr lang="en-GB" b="1">
                <a:ea typeface="+mn-lt"/>
                <a:cs typeface="+mn-lt"/>
              </a:rPr>
              <a:t>Scripture- John 3:16-17</a:t>
            </a:r>
            <a:endParaRPr lang="en-GB" b="1">
              <a:cs typeface="Calibri"/>
            </a:endParaRPr>
          </a:p>
        </p:txBody>
      </p:sp>
      <p:sp>
        <p:nvSpPr>
          <p:cNvPr id="4" name="TextBox 3">
            <a:extLst>
              <a:ext uri="{FF2B5EF4-FFF2-40B4-BE49-F238E27FC236}">
                <a16:creationId xmlns:a16="http://schemas.microsoft.com/office/drawing/2014/main" id="{C78F4E09-B107-42F4-BDA7-86E6D457759B}"/>
              </a:ext>
            </a:extLst>
          </p:cNvPr>
          <p:cNvSpPr txBox="1"/>
          <p:nvPr/>
        </p:nvSpPr>
        <p:spPr>
          <a:xfrm>
            <a:off x="4523117" y="1604513"/>
            <a:ext cx="6955766" cy="224676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2800" b="1" dirty="0">
                <a:ea typeface="+mn-lt"/>
                <a:cs typeface="+mn-lt"/>
              </a:rPr>
              <a:t>For God loved the world so much that he gave his only Son, so that everyone who believes in </a:t>
            </a:r>
            <a:r>
              <a:rPr lang="en-GB" sz="2800" b="1">
                <a:ea typeface="+mn-lt"/>
                <a:cs typeface="+mn-lt"/>
              </a:rPr>
              <a:t>him may not die but have eternal life. For </a:t>
            </a:r>
            <a:r>
              <a:rPr lang="en-GB" sz="2800" b="1" dirty="0">
                <a:ea typeface="+mn-lt"/>
                <a:cs typeface="+mn-lt"/>
              </a:rPr>
              <a:t>God did not send his Son into the world to be its judge, but to be its savior.</a:t>
            </a:r>
            <a:r>
              <a:rPr lang="en-US" sz="2800" dirty="0">
                <a:ea typeface="+mn-lt"/>
                <a:cs typeface="+mn-lt"/>
              </a:rPr>
              <a:t> </a:t>
            </a:r>
            <a:endParaRPr lang="en-US" dirty="0"/>
          </a:p>
        </p:txBody>
      </p:sp>
    </p:spTree>
    <p:extLst>
      <p:ext uri="{BB962C8B-B14F-4D97-AF65-F5344CB8AC3E}">
        <p14:creationId xmlns:p14="http://schemas.microsoft.com/office/powerpoint/2010/main" val="36955164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6">
            <a:extLst>
              <a:ext uri="{FF2B5EF4-FFF2-40B4-BE49-F238E27FC236}">
                <a16:creationId xmlns:a16="http://schemas.microsoft.com/office/drawing/2014/main"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B59570B-B35B-47BA-B2C0-6DACF7B02834}"/>
              </a:ext>
            </a:extLst>
          </p:cNvPr>
          <p:cNvSpPr>
            <a:spLocks noGrp="1"/>
          </p:cNvSpPr>
          <p:nvPr>
            <p:ph type="title"/>
          </p:nvPr>
        </p:nvSpPr>
        <p:spPr>
          <a:xfrm>
            <a:off x="269656" y="91696"/>
            <a:ext cx="10905066" cy="1135737"/>
          </a:xfrm>
        </p:spPr>
        <p:txBody>
          <a:bodyPr>
            <a:normAutofit/>
          </a:bodyPr>
          <a:lstStyle/>
          <a:p>
            <a:r>
              <a:rPr lang="en-GB" sz="3600">
                <a:cs typeface="Calibri Light"/>
              </a:rPr>
              <a:t>Reflection &amp; Discussion</a:t>
            </a:r>
            <a:endParaRPr lang="en-GB" sz="3600"/>
          </a:p>
        </p:txBody>
      </p:sp>
      <p:sp>
        <p:nvSpPr>
          <p:cNvPr id="3" name="Content Placeholder 2">
            <a:extLst>
              <a:ext uri="{FF2B5EF4-FFF2-40B4-BE49-F238E27FC236}">
                <a16:creationId xmlns:a16="http://schemas.microsoft.com/office/drawing/2014/main" id="{E5FA392B-59D5-44F9-BF9A-567D6F3767CA}"/>
              </a:ext>
            </a:extLst>
          </p:cNvPr>
          <p:cNvSpPr>
            <a:spLocks noGrp="1"/>
          </p:cNvSpPr>
          <p:nvPr>
            <p:ph idx="1"/>
          </p:nvPr>
        </p:nvSpPr>
        <p:spPr>
          <a:xfrm>
            <a:off x="643467" y="877207"/>
            <a:ext cx="10905066" cy="4393982"/>
          </a:xfrm>
        </p:spPr>
        <p:txBody>
          <a:bodyPr vert="horz" lIns="91440" tIns="45720" rIns="91440" bIns="45720" rtlCol="0" anchor="t">
            <a:noAutofit/>
          </a:bodyPr>
          <a:lstStyle/>
          <a:p>
            <a:pPr marL="0" indent="0">
              <a:buNone/>
            </a:pPr>
            <a:endParaRPr lang="en-GB" sz="2000" dirty="0">
              <a:cs typeface="Calibri"/>
            </a:endParaRPr>
          </a:p>
          <a:p>
            <a:pPr marL="0" indent="0">
              <a:buNone/>
            </a:pPr>
            <a:endParaRPr lang="en-GB" sz="2200" dirty="0">
              <a:cs typeface="Calibri"/>
            </a:endParaRPr>
          </a:p>
        </p:txBody>
      </p:sp>
      <p:sp>
        <p:nvSpPr>
          <p:cNvPr id="15" name="Rectangle 18">
            <a:extLst>
              <a:ext uri="{FF2B5EF4-FFF2-40B4-BE49-F238E27FC236}">
                <a16:creationId xmlns:a16="http://schemas.microsoft.com/office/drawing/2014/main"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Isosceles Triangle 20">
            <a:extLst>
              <a:ext uri="{FF2B5EF4-FFF2-40B4-BE49-F238E27FC236}">
                <a16:creationId xmlns:a16="http://schemas.microsoft.com/office/drawing/2014/main"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Isosceles Triangle 22">
            <a:extLst>
              <a:ext uri="{FF2B5EF4-FFF2-40B4-BE49-F238E27FC236}">
                <a16:creationId xmlns:a16="http://schemas.microsoft.com/office/drawing/2014/main"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Rectangle 24">
            <a:extLst>
              <a:ext uri="{FF2B5EF4-FFF2-40B4-BE49-F238E27FC236}">
                <a16:creationId xmlns:a16="http://schemas.microsoft.com/office/drawing/2014/main"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TextBox 3">
            <a:extLst>
              <a:ext uri="{FF2B5EF4-FFF2-40B4-BE49-F238E27FC236}">
                <a16:creationId xmlns:a16="http://schemas.microsoft.com/office/drawing/2014/main" id="{BAFF074F-3C79-42BE-803C-83FD774A9383}"/>
              </a:ext>
            </a:extLst>
          </p:cNvPr>
          <p:cNvSpPr txBox="1"/>
          <p:nvPr/>
        </p:nvSpPr>
        <p:spPr>
          <a:xfrm>
            <a:off x="396815" y="871268"/>
            <a:ext cx="11599652" cy="132343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2000" b="1" dirty="0">
                <a:ea typeface="+mn-lt"/>
                <a:cs typeface="+mn-lt"/>
              </a:rPr>
              <a:t>Our Lady of Walsingham is a title of the Blessed Virgin Mary. In 1061 an English noblewoman named  Lady </a:t>
            </a:r>
            <a:r>
              <a:rPr lang="en-GB" sz="2000" b="1" dirty="0" err="1">
                <a:ea typeface="+mn-lt"/>
                <a:cs typeface="+mn-lt"/>
              </a:rPr>
              <a:t>Richeldis</a:t>
            </a:r>
            <a:r>
              <a:rPr lang="en-GB" sz="2000" b="1" dirty="0">
                <a:ea typeface="+mn-lt"/>
                <a:cs typeface="+mn-lt"/>
              </a:rPr>
              <a:t> of Walsingham had a structure built named "The Holy House" which later became a shrine and place of </a:t>
            </a:r>
            <a:r>
              <a:rPr lang="en-GB" sz="2000" b="1" dirty="0" smtClean="0">
                <a:ea typeface="+mn-lt"/>
                <a:cs typeface="+mn-lt"/>
              </a:rPr>
              <a:t>pilgrimage. It’s </a:t>
            </a:r>
            <a:r>
              <a:rPr lang="en-GB" sz="2000" b="1" dirty="0">
                <a:ea typeface="+mn-lt"/>
                <a:cs typeface="+mn-lt"/>
              </a:rPr>
              <a:t>a place where people come together and everyone is welcome to reflect and commune with Our Lady.​</a:t>
            </a:r>
            <a:endParaRPr lang="en-GB" sz="2000" b="1" dirty="0">
              <a:ea typeface="+mn-lt"/>
              <a:cs typeface="+mn-lt"/>
            </a:endParaRPr>
          </a:p>
        </p:txBody>
      </p:sp>
      <p:pic>
        <p:nvPicPr>
          <p:cNvPr id="5" name="Picture 5">
            <a:hlinkClick r:id="" action="ppaction://media"/>
            <a:extLst>
              <a:ext uri="{FF2B5EF4-FFF2-40B4-BE49-F238E27FC236}">
                <a16:creationId xmlns:a16="http://schemas.microsoft.com/office/drawing/2014/main" id="{7841A6AE-9246-442D-AF36-60F68E42860E}"/>
              </a:ext>
            </a:extLst>
          </p:cNvPr>
          <p:cNvPicPr>
            <a:picLocks noRot="1" noChangeAspect="1"/>
          </p:cNvPicPr>
          <p:nvPr>
            <a:videoFile r:link="rId1"/>
          </p:nvPr>
        </p:nvPicPr>
        <p:blipFill>
          <a:blip r:embed="rId4"/>
          <a:stretch>
            <a:fillRect/>
          </a:stretch>
        </p:blipFill>
        <p:spPr>
          <a:xfrm>
            <a:off x="5445487" y="2255841"/>
            <a:ext cx="6311660" cy="4124504"/>
          </a:xfrm>
          <a:prstGeom prst="rect">
            <a:avLst/>
          </a:prstGeom>
        </p:spPr>
      </p:pic>
      <p:sp>
        <p:nvSpPr>
          <p:cNvPr id="6" name="TextBox 5">
            <a:extLst>
              <a:ext uri="{FF2B5EF4-FFF2-40B4-BE49-F238E27FC236}">
                <a16:creationId xmlns:a16="http://schemas.microsoft.com/office/drawing/2014/main" id="{58EDB654-2745-41D4-8712-9A9D01AEECC5}"/>
              </a:ext>
            </a:extLst>
          </p:cNvPr>
          <p:cNvSpPr txBox="1"/>
          <p:nvPr/>
        </p:nvSpPr>
        <p:spPr>
          <a:xfrm>
            <a:off x="440267" y="3324224"/>
            <a:ext cx="4942935" cy="255454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GB" sz="2000" b="1" dirty="0">
              <a:cs typeface="Calibri"/>
            </a:endParaRPr>
          </a:p>
          <a:p>
            <a:r>
              <a:rPr lang="en-GB" sz="2000" b="1" dirty="0">
                <a:cs typeface="Calibri"/>
              </a:rPr>
              <a:t>Why would someone go on a pilgrimage? </a:t>
            </a:r>
          </a:p>
          <a:p>
            <a:r>
              <a:rPr lang="en-GB" sz="2000" b="1" dirty="0">
                <a:cs typeface="Calibri"/>
              </a:rPr>
              <a:t>Why do you think it is important that everyone feel welcome?</a:t>
            </a:r>
          </a:p>
          <a:p>
            <a:r>
              <a:rPr lang="en-GB" sz="2000" b="1" dirty="0">
                <a:cs typeface="Calibri"/>
              </a:rPr>
              <a:t>What kind of things can we do to make people feel included?</a:t>
            </a:r>
          </a:p>
          <a:p>
            <a:endParaRPr lang="en-GB" sz="2000" b="1" dirty="0">
              <a:cs typeface="Calibri"/>
            </a:endParaRPr>
          </a:p>
          <a:p>
            <a:endParaRPr lang="en-GB" sz="2000" b="1" dirty="0">
              <a:cs typeface="Calibri"/>
            </a:endParaRPr>
          </a:p>
        </p:txBody>
      </p:sp>
      <p:sp>
        <p:nvSpPr>
          <p:cNvPr id="7" name="Rectangle 6"/>
          <p:cNvSpPr/>
          <p:nvPr/>
        </p:nvSpPr>
        <p:spPr>
          <a:xfrm>
            <a:off x="7447886" y="6488668"/>
            <a:ext cx="3038139" cy="369332"/>
          </a:xfrm>
          <a:prstGeom prst="rect">
            <a:avLst/>
          </a:prstGeom>
        </p:spPr>
        <p:txBody>
          <a:bodyPr wrap="none">
            <a:spAutoFit/>
          </a:bodyPr>
          <a:lstStyle/>
          <a:p>
            <a:r>
              <a:rPr lang="en-GB" dirty="0">
                <a:hlinkClick r:id="rId5"/>
              </a:rPr>
              <a:t>https://youtu.be/rmjdZFwvlTY</a:t>
            </a:r>
            <a:endParaRPr lang="en-GB" dirty="0"/>
          </a:p>
        </p:txBody>
      </p:sp>
    </p:spTree>
    <p:extLst>
      <p:ext uri="{BB962C8B-B14F-4D97-AF65-F5344CB8AC3E}">
        <p14:creationId xmlns:p14="http://schemas.microsoft.com/office/powerpoint/2010/main" val="39018922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686834" y="1153572"/>
            <a:ext cx="3200400" cy="4461163"/>
          </a:xfrm>
        </p:spPr>
        <p:txBody>
          <a:bodyPr>
            <a:normAutofit/>
          </a:bodyPr>
          <a:lstStyle/>
          <a:p>
            <a:r>
              <a:rPr lang="en-GB" b="1" dirty="0">
                <a:solidFill>
                  <a:srgbClr val="FFFFFF"/>
                </a:solidFill>
                <a:latin typeface="Raleway Medium" panose="020B0003030101060003" pitchFamily="34" charset="0"/>
              </a:rPr>
              <a:t>Prayer</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Content Placeholder 2"/>
          <p:cNvSpPr>
            <a:spLocks noGrp="1"/>
          </p:cNvSpPr>
          <p:nvPr>
            <p:ph idx="1"/>
          </p:nvPr>
        </p:nvSpPr>
        <p:spPr>
          <a:xfrm>
            <a:off x="4447308" y="591344"/>
            <a:ext cx="7294679" cy="5585619"/>
          </a:xfrm>
        </p:spPr>
        <p:txBody>
          <a:bodyPr anchor="ctr">
            <a:normAutofit fontScale="77500" lnSpcReduction="20000"/>
          </a:bodyPr>
          <a:lstStyle/>
          <a:p>
            <a:pPr marL="0" indent="0">
              <a:buNone/>
            </a:pPr>
            <a:r>
              <a:rPr lang="en-GB" b="1" i="1" dirty="0">
                <a:latin typeface="Calibri"/>
                <a:ea typeface="Lato" panose="020F0502020204030203" pitchFamily="34" charset="0"/>
                <a:cs typeface="Lato" panose="020F0502020204030203" pitchFamily="34" charset="0"/>
              </a:rPr>
              <a:t>An opportunity for anyone to say what they would like to pray for today.</a:t>
            </a:r>
          </a:p>
          <a:p>
            <a:pPr marL="0" indent="0">
              <a:buNone/>
            </a:pPr>
            <a:endParaRPr lang="en-GB" b="1" i="1" dirty="0">
              <a:latin typeface="Calibri"/>
              <a:ea typeface="Lato" panose="020F0502020204030203" pitchFamily="34" charset="0"/>
              <a:cs typeface="Lato" panose="020F0502020204030203" pitchFamily="34" charset="0"/>
            </a:endParaRPr>
          </a:p>
          <a:p>
            <a:pPr marL="0" indent="0">
              <a:spcBef>
                <a:spcPts val="0"/>
              </a:spcBef>
              <a:buNone/>
            </a:pPr>
            <a:endParaRPr lang="en-GB" b="1" dirty="0">
              <a:latin typeface="Calibri"/>
              <a:ea typeface="Lato" panose="020F0502020204030203" pitchFamily="34" charset="0"/>
              <a:cs typeface="Lato" panose="020F0502020204030203" pitchFamily="34" charset="0"/>
            </a:endParaRPr>
          </a:p>
          <a:p>
            <a:pPr marL="0">
              <a:buNone/>
            </a:pPr>
            <a:r>
              <a:rPr lang="en-GB" b="1" dirty="0">
                <a:ea typeface="+mn-lt"/>
                <a:cs typeface="+mn-lt"/>
              </a:rPr>
              <a:t>Hail Mary, </a:t>
            </a:r>
          </a:p>
          <a:p>
            <a:pPr marL="0">
              <a:buNone/>
            </a:pPr>
            <a:r>
              <a:rPr lang="en-GB" b="1" dirty="0">
                <a:ea typeface="+mn-lt"/>
                <a:cs typeface="+mn-lt"/>
              </a:rPr>
              <a:t>Full of Grace, </a:t>
            </a:r>
          </a:p>
          <a:p>
            <a:pPr marL="0">
              <a:buNone/>
            </a:pPr>
            <a:r>
              <a:rPr lang="en-GB" b="1" dirty="0">
                <a:ea typeface="+mn-lt"/>
                <a:cs typeface="+mn-lt"/>
              </a:rPr>
              <a:t>The Lord is with thee. </a:t>
            </a:r>
          </a:p>
          <a:p>
            <a:pPr marL="0">
              <a:buNone/>
            </a:pPr>
            <a:r>
              <a:rPr lang="en-GB" b="1" dirty="0">
                <a:ea typeface="+mn-lt"/>
                <a:cs typeface="+mn-lt"/>
              </a:rPr>
              <a:t>Blessed art thou among women, </a:t>
            </a:r>
          </a:p>
          <a:p>
            <a:pPr marL="0">
              <a:buNone/>
            </a:pPr>
            <a:r>
              <a:rPr lang="en-GB" b="1" dirty="0">
                <a:ea typeface="+mn-lt"/>
                <a:cs typeface="+mn-lt"/>
              </a:rPr>
              <a:t>and blessed is the fruit</a:t>
            </a:r>
          </a:p>
          <a:p>
            <a:pPr marL="0">
              <a:buNone/>
            </a:pPr>
            <a:r>
              <a:rPr lang="en-GB" b="1" dirty="0">
                <a:ea typeface="+mn-lt"/>
                <a:cs typeface="+mn-lt"/>
              </a:rPr>
              <a:t>of thy womb, Jesus. </a:t>
            </a:r>
          </a:p>
          <a:p>
            <a:pPr marL="0">
              <a:buNone/>
            </a:pPr>
            <a:r>
              <a:rPr lang="en-GB" b="1" dirty="0">
                <a:ea typeface="+mn-lt"/>
                <a:cs typeface="+mn-lt"/>
              </a:rPr>
              <a:t>Holy Mary, </a:t>
            </a:r>
          </a:p>
          <a:p>
            <a:pPr marL="0">
              <a:buNone/>
            </a:pPr>
            <a:r>
              <a:rPr lang="en-GB" b="1" dirty="0">
                <a:ea typeface="+mn-lt"/>
                <a:cs typeface="+mn-lt"/>
              </a:rPr>
              <a:t>Mother of God, </a:t>
            </a:r>
          </a:p>
          <a:p>
            <a:pPr marL="0">
              <a:buNone/>
            </a:pPr>
            <a:r>
              <a:rPr lang="en-GB" b="1" dirty="0">
                <a:ea typeface="+mn-lt"/>
                <a:cs typeface="+mn-lt"/>
              </a:rPr>
              <a:t>pray for us sinners now, </a:t>
            </a:r>
          </a:p>
          <a:p>
            <a:pPr marL="0">
              <a:buNone/>
            </a:pPr>
            <a:r>
              <a:rPr lang="en-GB" b="1" dirty="0">
                <a:ea typeface="+mn-lt"/>
                <a:cs typeface="+mn-lt"/>
              </a:rPr>
              <a:t>and at the hour of our death.</a:t>
            </a:r>
          </a:p>
          <a:p>
            <a:pPr marL="0">
              <a:buNone/>
            </a:pPr>
            <a:endParaRPr lang="en-GB" b="1" dirty="0">
              <a:ea typeface="+mn-lt"/>
              <a:cs typeface="+mn-lt"/>
            </a:endParaRPr>
          </a:p>
          <a:p>
            <a:pPr marL="0">
              <a:buNone/>
            </a:pPr>
            <a:r>
              <a:rPr lang="en-GB" b="1" dirty="0">
                <a:ea typeface="+mn-lt"/>
                <a:cs typeface="+mn-lt"/>
              </a:rPr>
              <a:t>Amen.</a:t>
            </a:r>
            <a:endParaRPr lang="en-GB" b="1" dirty="0">
              <a:cs typeface="Calibri"/>
            </a:endParaRPr>
          </a:p>
          <a:p>
            <a:pPr marL="0" indent="0">
              <a:spcBef>
                <a:spcPts val="0"/>
              </a:spcBef>
              <a:buNone/>
            </a:pPr>
            <a:endParaRPr lang="en-GB" dirty="0">
              <a:latin typeface="Lato" panose="020F0502020204030203" pitchFamily="34" charset="0"/>
              <a:ea typeface="Lato" panose="020F0502020204030203" pitchFamily="34" charset="0"/>
              <a:cs typeface="Lato" panose="020F0502020204030203" pitchFamily="34" charset="0"/>
            </a:endParaRPr>
          </a:p>
        </p:txBody>
      </p:sp>
      <p:pic>
        <p:nvPicPr>
          <p:cNvPr id="3074" name="Picture 2" descr="catholicinsight.com/wp-content/uploads/Our-Lad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53898" y="1153572"/>
            <a:ext cx="3668125" cy="48532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32385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1" name="Rectangle 90">
            <a:extLst>
              <a:ext uri="{FF2B5EF4-FFF2-40B4-BE49-F238E27FC236}">
                <a16:creationId xmlns:a16="http://schemas.microsoft.com/office/drawing/2014/main" id="{08E89D5E-1885-4160-AC77-CC471DD1D0D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511956" y="1071704"/>
            <a:ext cx="4089865" cy="5502264"/>
          </a:xfrm>
        </p:spPr>
        <p:txBody>
          <a:bodyPr vert="horz" lIns="91440" tIns="45720" rIns="91440" bIns="45720" rtlCol="0" anchor="ctr">
            <a:normAutofit/>
          </a:bodyPr>
          <a:lstStyle/>
          <a:p>
            <a:pPr algn="l"/>
            <a:r>
              <a:rPr lang="en-US" sz="2800" b="1" dirty="0">
                <a:solidFill>
                  <a:srgbClr val="FFFFFF"/>
                </a:solidFill>
              </a:rPr>
              <a:t>Friday 25th </a:t>
            </a:r>
            <a:r>
              <a:rPr lang="en-US" sz="2800" b="1" kern="1200" dirty="0">
                <a:solidFill>
                  <a:srgbClr val="FFFFFF"/>
                </a:solidFill>
                <a:latin typeface="+mj-lt"/>
                <a:ea typeface="+mj-ea"/>
                <a:cs typeface="+mj-cs"/>
              </a:rPr>
              <a:t>September</a:t>
            </a:r>
            <a:r>
              <a:rPr lang="en-US" sz="2800" b="1" kern="1200" dirty="0"/>
              <a:t/>
            </a:r>
            <a:br>
              <a:rPr lang="en-US" sz="2800" b="1" kern="1200" dirty="0"/>
            </a:br>
            <a:r>
              <a:rPr lang="en-US" sz="2800" b="1" kern="1200" dirty="0"/>
              <a:t/>
            </a:r>
            <a:br>
              <a:rPr lang="en-US" sz="2800" b="1" kern="1200" dirty="0"/>
            </a:br>
            <a:r>
              <a:rPr lang="en-US" sz="2800" b="1" dirty="0"/>
              <a:t/>
            </a:r>
            <a:br>
              <a:rPr lang="en-US" sz="2800" b="1" dirty="0"/>
            </a:br>
            <a:r>
              <a:rPr lang="en-US" sz="2800" b="1" kern="1200" dirty="0">
                <a:solidFill>
                  <a:srgbClr val="FFFFFF"/>
                </a:solidFill>
                <a:latin typeface="+mj-lt"/>
                <a:ea typeface="+mj-ea"/>
                <a:cs typeface="+mj-cs"/>
              </a:rPr>
              <a:t>This week's theme is Inclusion.</a:t>
            </a:r>
            <a:r>
              <a:rPr lang="en-US" sz="2800" b="1" kern="1200" dirty="0"/>
              <a:t/>
            </a:r>
            <a:br>
              <a:rPr lang="en-US" sz="2800" b="1" kern="1200" dirty="0"/>
            </a:br>
            <a:r>
              <a:rPr lang="en-US" sz="2800" b="1" kern="1200" dirty="0"/>
              <a:t/>
            </a:r>
            <a:br>
              <a:rPr lang="en-US" sz="2800" b="1" kern="1200" dirty="0"/>
            </a:br>
            <a:r>
              <a:rPr lang="en-US" sz="2800" b="1" kern="1200" dirty="0">
                <a:solidFill>
                  <a:srgbClr val="FFFFFF"/>
                </a:solidFill>
                <a:latin typeface="+mj-lt"/>
                <a:ea typeface="+mj-ea"/>
                <a:cs typeface="+mj-cs"/>
              </a:rPr>
              <a:t>We begin with the sign of the cross.</a:t>
            </a:r>
            <a:r>
              <a:rPr lang="en-US" sz="2800" b="1" kern="1200" dirty="0"/>
              <a:t/>
            </a:r>
            <a:br>
              <a:rPr lang="en-US" sz="2800" b="1" kern="1200" dirty="0"/>
            </a:br>
            <a:endParaRPr lang="en-US" sz="2800" b="1" kern="1200">
              <a:solidFill>
                <a:srgbClr val="FFFFFF"/>
              </a:solidFill>
              <a:latin typeface="+mj-lt"/>
              <a:ea typeface="+mj-ea"/>
              <a:cs typeface="+mj-cs"/>
            </a:endParaRPr>
          </a:p>
        </p:txBody>
      </p:sp>
      <p:cxnSp>
        <p:nvCxnSpPr>
          <p:cNvPr id="93" name="Straight Connector 92">
            <a:extLst>
              <a:ext uri="{FF2B5EF4-FFF2-40B4-BE49-F238E27FC236}">
                <a16:creationId xmlns:a16="http://schemas.microsoft.com/office/drawing/2014/main" id="{550D2BD1-98F9-412D-905B-3A843EF4078B}"/>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85216"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grpSp>
        <p:nvGrpSpPr>
          <p:cNvPr id="6" name="Group 5">
            <a:extLst>
              <a:ext uri="{FF2B5EF4-FFF2-40B4-BE49-F238E27FC236}">
                <a16:creationId xmlns:a16="http://schemas.microsoft.com/office/drawing/2014/main" id="{E7F7BDAD-7C91-4124-8C4F-EE639F8118FB}"/>
              </a:ext>
            </a:extLst>
          </p:cNvPr>
          <p:cNvGrpSpPr/>
          <p:nvPr/>
        </p:nvGrpSpPr>
        <p:grpSpPr>
          <a:xfrm>
            <a:off x="5280025" y="2109203"/>
            <a:ext cx="6269038" cy="2639594"/>
            <a:chOff x="7737894" y="3633158"/>
            <a:chExt cx="2861094" cy="1150188"/>
          </a:xfrm>
        </p:grpSpPr>
        <p:sp>
          <p:nvSpPr>
            <p:cNvPr id="5" name="Rectangle 4">
              <a:extLst>
                <a:ext uri="{FF2B5EF4-FFF2-40B4-BE49-F238E27FC236}">
                  <a16:creationId xmlns:a16="http://schemas.microsoft.com/office/drawing/2014/main" id="{7408F3F7-3149-498F-9EF6-B7DD8D24A53B}"/>
                </a:ext>
              </a:extLst>
            </p:cNvPr>
            <p:cNvSpPr/>
            <p:nvPr/>
          </p:nvSpPr>
          <p:spPr>
            <a:xfrm>
              <a:off x="7737894" y="3633158"/>
              <a:ext cx="2861094" cy="1150188"/>
            </a:xfrm>
            <a:prstGeom prst="rect">
              <a:avLst/>
            </a:prstGeom>
            <a:solidFill>
              <a:schemeClr val="tx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57792715-F2D0-4C08-A9BE-B3DD77383ED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80739" y="3698918"/>
              <a:ext cx="2637440" cy="1020900"/>
            </a:xfrm>
            <a:prstGeom prst="rect">
              <a:avLst/>
            </a:prstGeom>
          </p:spPr>
        </p:pic>
      </p:grpSp>
    </p:spTree>
    <p:extLst>
      <p:ext uri="{BB962C8B-B14F-4D97-AF65-F5344CB8AC3E}">
        <p14:creationId xmlns:p14="http://schemas.microsoft.com/office/powerpoint/2010/main" val="40721759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p:cNvSpPr>
            <a:spLocks noGrp="1"/>
          </p:cNvSpPr>
          <p:nvPr>
            <p:ph idx="1"/>
          </p:nvPr>
        </p:nvSpPr>
        <p:spPr>
          <a:xfrm>
            <a:off x="162854" y="505080"/>
            <a:ext cx="3815358" cy="6347619"/>
          </a:xfrm>
        </p:spPr>
        <p:txBody>
          <a:bodyPr anchor="ctr">
            <a:normAutofit/>
          </a:bodyPr>
          <a:lstStyle/>
          <a:p>
            <a:pPr marL="0" indent="0">
              <a:buNone/>
            </a:pPr>
            <a:r>
              <a:rPr lang="en-GB" sz="4800" b="1" i="1" dirty="0">
                <a:latin typeface="Calibri"/>
                <a:ea typeface="Lato" panose="020F0502020204030203" pitchFamily="34" charset="0"/>
                <a:cs typeface="Lato" panose="020F0502020204030203" pitchFamily="34" charset="0"/>
              </a:rPr>
              <a:t>What does</a:t>
            </a:r>
            <a:endParaRPr lang="en-GB" sz="4800" b="1">
              <a:latin typeface="Calibri"/>
              <a:ea typeface="Lato" panose="020F0502020204030203" pitchFamily="34" charset="0"/>
              <a:cs typeface="Calibri"/>
            </a:endParaRPr>
          </a:p>
          <a:p>
            <a:pPr marL="0" indent="0">
              <a:buNone/>
            </a:pPr>
            <a:r>
              <a:rPr lang="en-GB" sz="4800" b="1" i="1" dirty="0">
                <a:latin typeface="Calibri"/>
                <a:ea typeface="Lato" panose="020F0502020204030203" pitchFamily="34" charset="0"/>
                <a:cs typeface="Lato" panose="020F0502020204030203" pitchFamily="34" charset="0"/>
              </a:rPr>
              <a:t>the Word say?</a:t>
            </a:r>
            <a:endParaRPr lang="en-GB" sz="4800" b="1" dirty="0">
              <a:latin typeface="Calibri"/>
              <a:ea typeface="Lato" panose="020F0502020204030203" pitchFamily="34" charset="0"/>
              <a:cs typeface="Calibri"/>
            </a:endParaRPr>
          </a:p>
          <a:p>
            <a:pPr marL="0" indent="0">
              <a:buNone/>
            </a:pPr>
            <a:r>
              <a:rPr lang="en-GB" b="1" dirty="0">
                <a:ea typeface="+mn-lt"/>
                <a:cs typeface="+mn-lt"/>
              </a:rPr>
              <a:t>Scripture- John 13:34-35</a:t>
            </a:r>
            <a:endParaRPr lang="en-GB" b="1" dirty="0">
              <a:cs typeface="Calibri"/>
            </a:endParaRPr>
          </a:p>
        </p:txBody>
      </p:sp>
      <p:sp>
        <p:nvSpPr>
          <p:cNvPr id="4" name="TextBox 3">
            <a:extLst>
              <a:ext uri="{FF2B5EF4-FFF2-40B4-BE49-F238E27FC236}">
                <a16:creationId xmlns:a16="http://schemas.microsoft.com/office/drawing/2014/main" id="{C78F4E09-B107-42F4-BDA7-86E6D457759B}"/>
              </a:ext>
            </a:extLst>
          </p:cNvPr>
          <p:cNvSpPr txBox="1"/>
          <p:nvPr/>
        </p:nvSpPr>
        <p:spPr>
          <a:xfrm>
            <a:off x="4523117" y="1604513"/>
            <a:ext cx="7329577" cy="286232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600" b="1" dirty="0">
                <a:ea typeface="+mn-lt"/>
                <a:cs typeface="+mn-lt"/>
              </a:rPr>
              <a:t>“A new command I give you: Love one another. As I have loved you, so you must love one another. By this everyone will know that you are my disciples, if you love one another.”</a:t>
            </a:r>
            <a:endParaRPr lang="en-US" sz="3600" b="1" dirty="0"/>
          </a:p>
        </p:txBody>
      </p:sp>
    </p:spTree>
    <p:extLst>
      <p:ext uri="{BB962C8B-B14F-4D97-AF65-F5344CB8AC3E}">
        <p14:creationId xmlns:p14="http://schemas.microsoft.com/office/powerpoint/2010/main" val="13357525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6">
            <a:extLst>
              <a:ext uri="{FF2B5EF4-FFF2-40B4-BE49-F238E27FC236}">
                <a16:creationId xmlns:a16="http://schemas.microsoft.com/office/drawing/2014/main"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B59570B-B35B-47BA-B2C0-6DACF7B02834}"/>
              </a:ext>
            </a:extLst>
          </p:cNvPr>
          <p:cNvSpPr>
            <a:spLocks noGrp="1"/>
          </p:cNvSpPr>
          <p:nvPr>
            <p:ph type="title"/>
          </p:nvPr>
        </p:nvSpPr>
        <p:spPr>
          <a:xfrm>
            <a:off x="269656" y="91696"/>
            <a:ext cx="10905066" cy="1135737"/>
          </a:xfrm>
        </p:spPr>
        <p:txBody>
          <a:bodyPr>
            <a:normAutofit/>
          </a:bodyPr>
          <a:lstStyle/>
          <a:p>
            <a:r>
              <a:rPr lang="en-GB" sz="3600">
                <a:cs typeface="Calibri Light"/>
              </a:rPr>
              <a:t>Reflection &amp; Discussion</a:t>
            </a:r>
            <a:endParaRPr lang="en-GB" sz="3600"/>
          </a:p>
        </p:txBody>
      </p:sp>
      <p:sp>
        <p:nvSpPr>
          <p:cNvPr id="3" name="Content Placeholder 2">
            <a:extLst>
              <a:ext uri="{FF2B5EF4-FFF2-40B4-BE49-F238E27FC236}">
                <a16:creationId xmlns:a16="http://schemas.microsoft.com/office/drawing/2014/main" id="{E5FA392B-59D5-44F9-BF9A-567D6F3767CA}"/>
              </a:ext>
            </a:extLst>
          </p:cNvPr>
          <p:cNvSpPr>
            <a:spLocks noGrp="1"/>
          </p:cNvSpPr>
          <p:nvPr>
            <p:ph idx="1"/>
          </p:nvPr>
        </p:nvSpPr>
        <p:spPr>
          <a:xfrm>
            <a:off x="643467" y="877207"/>
            <a:ext cx="10905066" cy="4393982"/>
          </a:xfrm>
        </p:spPr>
        <p:txBody>
          <a:bodyPr vert="horz" lIns="91440" tIns="45720" rIns="91440" bIns="45720" rtlCol="0" anchor="t">
            <a:noAutofit/>
          </a:bodyPr>
          <a:lstStyle/>
          <a:p>
            <a:pPr marL="0" indent="0">
              <a:buNone/>
            </a:pPr>
            <a:endParaRPr lang="en-GB" sz="2000" dirty="0">
              <a:cs typeface="Calibri"/>
            </a:endParaRPr>
          </a:p>
          <a:p>
            <a:pPr marL="0" indent="0">
              <a:buNone/>
            </a:pPr>
            <a:endParaRPr lang="en-GB" sz="2200" dirty="0">
              <a:cs typeface="Calibri"/>
            </a:endParaRPr>
          </a:p>
        </p:txBody>
      </p:sp>
      <p:sp>
        <p:nvSpPr>
          <p:cNvPr id="15" name="Rectangle 18">
            <a:extLst>
              <a:ext uri="{FF2B5EF4-FFF2-40B4-BE49-F238E27FC236}">
                <a16:creationId xmlns:a16="http://schemas.microsoft.com/office/drawing/2014/main"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Isosceles Triangle 20">
            <a:extLst>
              <a:ext uri="{FF2B5EF4-FFF2-40B4-BE49-F238E27FC236}">
                <a16:creationId xmlns:a16="http://schemas.microsoft.com/office/drawing/2014/main"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Isosceles Triangle 22">
            <a:extLst>
              <a:ext uri="{FF2B5EF4-FFF2-40B4-BE49-F238E27FC236}">
                <a16:creationId xmlns:a16="http://schemas.microsoft.com/office/drawing/2014/main"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Rectangle 24">
            <a:extLst>
              <a:ext uri="{FF2B5EF4-FFF2-40B4-BE49-F238E27FC236}">
                <a16:creationId xmlns:a16="http://schemas.microsoft.com/office/drawing/2014/main"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TextBox 3">
            <a:extLst>
              <a:ext uri="{FF2B5EF4-FFF2-40B4-BE49-F238E27FC236}">
                <a16:creationId xmlns:a16="http://schemas.microsoft.com/office/drawing/2014/main" id="{BAFF074F-3C79-42BE-803C-83FD774A9383}"/>
              </a:ext>
            </a:extLst>
          </p:cNvPr>
          <p:cNvSpPr txBox="1"/>
          <p:nvPr/>
        </p:nvSpPr>
        <p:spPr>
          <a:xfrm>
            <a:off x="396815" y="871268"/>
            <a:ext cx="11599652" cy="470898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2000" b="1" dirty="0">
                <a:ea typeface="+mn-lt"/>
                <a:cs typeface="+mn-lt"/>
              </a:rPr>
              <a:t>In Christ’s new command, the significant words are “as I have loved you.” Christ’s command to love “as I have loved you” is the “new commandment.” This depth of love takes the Christian to a whole new way of expressing love for others. The love that Christ had and continues to have for His followers is infinitely more profound than the love expressed in “you shall love your </a:t>
            </a:r>
            <a:r>
              <a:rPr lang="en-GB" sz="2000" b="1" dirty="0" smtClean="0">
                <a:ea typeface="+mn-lt"/>
                <a:cs typeface="+mn-lt"/>
              </a:rPr>
              <a:t>neighbour </a:t>
            </a:r>
            <a:r>
              <a:rPr lang="en-GB" sz="2000" b="1" dirty="0">
                <a:ea typeface="+mn-lt"/>
                <a:cs typeface="+mn-lt"/>
              </a:rPr>
              <a:t>as yourself.” When Christians express love toward others, it should not be just as we love ourselves, but as Christ loves us.</a:t>
            </a:r>
          </a:p>
          <a:p>
            <a:endParaRPr lang="en-GB" sz="2000" b="1" dirty="0">
              <a:ea typeface="+mn-lt"/>
              <a:cs typeface="+mn-lt"/>
            </a:endParaRPr>
          </a:p>
          <a:p>
            <a:r>
              <a:rPr lang="en-GB" sz="2000" b="1" dirty="0">
                <a:ea typeface="+mn-lt"/>
                <a:cs typeface="+mn-lt"/>
              </a:rPr>
              <a:t>Putting into practice His “as I have loved you” kind of love, Jesus Christ willingly paid the price for our sins. As He explained, “Greater love has no one than this, than to lay down one’s life for his friends” (John 15:13). The great cost of our sin was His suffering, torture and horrific death. That is the self-sacrificial love He showed for all mankind. Without that love, we would have no hope and no opportunity to live forever.</a:t>
            </a:r>
          </a:p>
          <a:p>
            <a:r>
              <a:rPr lang="en-GB" sz="2000" b="1" dirty="0" smtClean="0">
                <a:ea typeface="+mn-lt"/>
                <a:cs typeface="+mn-lt"/>
              </a:rPr>
              <a:t>That </a:t>
            </a:r>
            <a:r>
              <a:rPr lang="en-GB" sz="2000" b="1" dirty="0">
                <a:ea typeface="+mn-lt"/>
                <a:cs typeface="+mn-lt"/>
              </a:rPr>
              <a:t>is the kind of love that Christ has for His Church and, through His new commandment, it is the love He expects Christians to have</a:t>
            </a:r>
            <a:r>
              <a:rPr lang="en-GB" sz="2000" b="1" dirty="0" smtClean="0">
                <a:ea typeface="+mn-lt"/>
                <a:cs typeface="+mn-lt"/>
              </a:rPr>
              <a:t>.</a:t>
            </a:r>
          </a:p>
          <a:p>
            <a:endParaRPr lang="en-GB" sz="2000" b="1" u="sng" dirty="0">
              <a:ea typeface="+mn-lt"/>
              <a:cs typeface="+mn-lt"/>
            </a:endParaRPr>
          </a:p>
          <a:p>
            <a:r>
              <a:rPr lang="en-GB" sz="2000" b="1" dirty="0">
                <a:ea typeface="+mn-lt"/>
                <a:cs typeface="+mn-lt"/>
              </a:rPr>
              <a:t>Take a moment to </a:t>
            </a:r>
            <a:r>
              <a:rPr lang="en-GB" sz="2000" b="1" dirty="0" smtClean="0">
                <a:ea typeface="+mn-lt"/>
                <a:cs typeface="+mn-lt"/>
              </a:rPr>
              <a:t>reflect upon the important people who are in your life, do you demonstrate a                          self-sacrificial love with your actions?</a:t>
            </a:r>
            <a:endParaRPr lang="en-US" sz="2000" u="sng" dirty="0">
              <a:ea typeface="+mn-lt"/>
              <a:cs typeface="+mn-lt"/>
            </a:endParaRPr>
          </a:p>
        </p:txBody>
      </p:sp>
    </p:spTree>
    <p:extLst>
      <p:ext uri="{BB962C8B-B14F-4D97-AF65-F5344CB8AC3E}">
        <p14:creationId xmlns:p14="http://schemas.microsoft.com/office/powerpoint/2010/main" val="26696384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p:cNvSpPr>
            <a:spLocks noGrp="1"/>
          </p:cNvSpPr>
          <p:nvPr>
            <p:ph idx="1"/>
          </p:nvPr>
        </p:nvSpPr>
        <p:spPr>
          <a:xfrm>
            <a:off x="162854" y="505080"/>
            <a:ext cx="3815358" cy="6347619"/>
          </a:xfrm>
        </p:spPr>
        <p:txBody>
          <a:bodyPr anchor="ctr">
            <a:normAutofit/>
          </a:bodyPr>
          <a:lstStyle/>
          <a:p>
            <a:pPr marL="0" indent="0">
              <a:buNone/>
            </a:pPr>
            <a:r>
              <a:rPr lang="en-GB" sz="4800" b="1" i="1" dirty="0">
                <a:latin typeface="Calibri"/>
                <a:ea typeface="Lato" panose="020F0502020204030203" pitchFamily="34" charset="0"/>
                <a:cs typeface="Lato" panose="020F0502020204030203" pitchFamily="34" charset="0"/>
              </a:rPr>
              <a:t>What does</a:t>
            </a:r>
            <a:endParaRPr lang="en-GB" sz="4800" b="1">
              <a:latin typeface="Calibri"/>
              <a:ea typeface="Lato" panose="020F0502020204030203" pitchFamily="34" charset="0"/>
              <a:cs typeface="Calibri"/>
            </a:endParaRPr>
          </a:p>
          <a:p>
            <a:pPr marL="0" indent="0">
              <a:buNone/>
            </a:pPr>
            <a:r>
              <a:rPr lang="en-GB" sz="4800" b="1" i="1" dirty="0">
                <a:latin typeface="Calibri"/>
                <a:ea typeface="Lato" panose="020F0502020204030203" pitchFamily="34" charset="0"/>
                <a:cs typeface="Lato" panose="020F0502020204030203" pitchFamily="34" charset="0"/>
              </a:rPr>
              <a:t>the Word say?</a:t>
            </a:r>
            <a:endParaRPr lang="en-GB" sz="4800" b="1" dirty="0">
              <a:latin typeface="Calibri"/>
              <a:ea typeface="Lato" panose="020F0502020204030203" pitchFamily="34" charset="0"/>
              <a:cs typeface="Calibri"/>
            </a:endParaRPr>
          </a:p>
          <a:p>
            <a:pPr marL="0" indent="0">
              <a:buNone/>
            </a:pPr>
            <a:r>
              <a:rPr lang="en-GB" b="1" dirty="0">
                <a:ea typeface="+mn-lt"/>
                <a:cs typeface="+mn-lt"/>
              </a:rPr>
              <a:t>Scripture- Romans </a:t>
            </a:r>
            <a:r>
              <a:rPr lang="en-GB" b="1">
                <a:ea typeface="+mn-lt"/>
                <a:cs typeface="+mn-lt"/>
              </a:rPr>
              <a:t>12:15-18</a:t>
            </a:r>
          </a:p>
          <a:p>
            <a:pPr marL="0" indent="0">
              <a:buNone/>
            </a:pPr>
            <a:endParaRPr lang="en-US" b="1" dirty="0">
              <a:cs typeface="Calibri"/>
            </a:endParaRPr>
          </a:p>
        </p:txBody>
      </p:sp>
      <p:sp>
        <p:nvSpPr>
          <p:cNvPr id="8" name="TextBox 7">
            <a:extLst>
              <a:ext uri="{FF2B5EF4-FFF2-40B4-BE49-F238E27FC236}">
                <a16:creationId xmlns:a16="http://schemas.microsoft.com/office/drawing/2014/main" id="{B02F20F2-3C0D-4E8E-A273-AE79F7B79A98}"/>
              </a:ext>
            </a:extLst>
          </p:cNvPr>
          <p:cNvSpPr txBox="1"/>
          <p:nvPr/>
        </p:nvSpPr>
        <p:spPr>
          <a:xfrm>
            <a:off x="4579545" y="1443841"/>
            <a:ext cx="7200181" cy="39703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b="1" dirty="0"/>
              <a:t>Be happy with those who are happy, weep with those who weep. Have the same concern for everyone. Do not be proud, but accept humble duties. Do not think of yourselves as wise. If someone has done you wrong, do not repay him with a wrong. Try to do what everyone considers to be good. Do everything possible on your part to live in peace with everybody.</a:t>
            </a:r>
            <a:endParaRPr lang="en-GB" sz="2800" dirty="0"/>
          </a:p>
        </p:txBody>
      </p:sp>
    </p:spTree>
    <p:extLst>
      <p:ext uri="{BB962C8B-B14F-4D97-AF65-F5344CB8AC3E}">
        <p14:creationId xmlns:p14="http://schemas.microsoft.com/office/powerpoint/2010/main" val="15180516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86834" y="1153572"/>
            <a:ext cx="3200400" cy="4461163"/>
          </a:xfrm>
        </p:spPr>
        <p:txBody>
          <a:bodyPr>
            <a:normAutofit/>
          </a:bodyPr>
          <a:lstStyle/>
          <a:p>
            <a:r>
              <a:rPr lang="en-GB" b="1" dirty="0">
                <a:solidFill>
                  <a:srgbClr val="FFFFFF"/>
                </a:solidFill>
                <a:latin typeface="Raleway Medium" panose="020B0003030101060003" pitchFamily="34" charset="0"/>
              </a:rPr>
              <a:t>Prayer</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p:cNvSpPr>
            <a:spLocks noGrp="1"/>
          </p:cNvSpPr>
          <p:nvPr>
            <p:ph idx="1"/>
          </p:nvPr>
        </p:nvSpPr>
        <p:spPr>
          <a:xfrm>
            <a:off x="4571020" y="1505744"/>
            <a:ext cx="7294679" cy="4390559"/>
          </a:xfrm>
        </p:spPr>
        <p:txBody>
          <a:bodyPr anchor="ctr">
            <a:normAutofit fontScale="92500" lnSpcReduction="20000"/>
          </a:bodyPr>
          <a:lstStyle/>
          <a:p>
            <a:pPr marL="0" indent="0">
              <a:buNone/>
            </a:pPr>
            <a:r>
              <a:rPr lang="en-GB" b="1" i="1" dirty="0">
                <a:latin typeface="Calibri"/>
                <a:ea typeface="Lato" panose="020F0502020204030203" pitchFamily="34" charset="0"/>
                <a:cs typeface="Lato" panose="020F0502020204030203" pitchFamily="34" charset="0"/>
              </a:rPr>
              <a:t>An opportunity for anyone to say what they would like to pray for today</a:t>
            </a:r>
            <a:r>
              <a:rPr lang="en-GB" b="1" i="1" dirty="0" smtClean="0">
                <a:latin typeface="Calibri"/>
                <a:ea typeface="Lato" panose="020F0502020204030203" pitchFamily="34" charset="0"/>
                <a:cs typeface="Lato" panose="020F0502020204030203" pitchFamily="34" charset="0"/>
              </a:rPr>
              <a:t>.</a:t>
            </a:r>
          </a:p>
          <a:p>
            <a:pPr marL="0" indent="0">
              <a:buNone/>
            </a:pPr>
            <a:endParaRPr lang="en-GB" b="1" i="1" dirty="0">
              <a:latin typeface="Calibri"/>
              <a:ea typeface="Lato" panose="020F0502020204030203" pitchFamily="34" charset="0"/>
              <a:cs typeface="Lato" panose="020F0502020204030203" pitchFamily="34" charset="0"/>
            </a:endParaRPr>
          </a:p>
          <a:p>
            <a:pPr marL="0" indent="0">
              <a:buNone/>
            </a:pPr>
            <a:r>
              <a:rPr lang="en-GB" b="1" i="1" dirty="0" smtClean="0">
                <a:latin typeface="Calibri"/>
                <a:ea typeface="Lato" panose="020F0502020204030203" pitchFamily="34" charset="0"/>
                <a:cs typeface="Lato" panose="020F0502020204030203" pitchFamily="34" charset="0"/>
              </a:rPr>
              <a:t>Loving Lord,</a:t>
            </a:r>
          </a:p>
          <a:p>
            <a:pPr marL="0" indent="0">
              <a:buNone/>
            </a:pPr>
            <a:r>
              <a:rPr lang="en-GB" b="1" i="1" dirty="0" smtClean="0">
                <a:latin typeface="Calibri"/>
                <a:ea typeface="Lato" panose="020F0502020204030203" pitchFamily="34" charset="0"/>
                <a:cs typeface="Lato" panose="020F0502020204030203" pitchFamily="34" charset="0"/>
              </a:rPr>
              <a:t>Your Son came and showed the ultimate gift of love. He had done nothing wrong and yet gave his own life as a sacrifice for mine. I pray that you overflow my hear with a love so powerful that it shows in my words, actions, and attitude. Help me to love others without hesitation and without boundaries. </a:t>
            </a:r>
          </a:p>
          <a:p>
            <a:pPr marL="0" indent="0">
              <a:buNone/>
            </a:pPr>
            <a:r>
              <a:rPr lang="en-GB" b="1" i="1" dirty="0" smtClean="0">
                <a:latin typeface="Calibri"/>
                <a:ea typeface="Lato" panose="020F0502020204030203" pitchFamily="34" charset="0"/>
                <a:cs typeface="Lato" panose="020F0502020204030203" pitchFamily="34" charset="0"/>
              </a:rPr>
              <a:t>Amen</a:t>
            </a:r>
            <a:endParaRPr lang="en-GB" b="1" i="1" dirty="0">
              <a:latin typeface="Calibri"/>
              <a:ea typeface="Lato" panose="020F0502020204030203" pitchFamily="34" charset="0"/>
              <a:cs typeface="Lato" panose="020F0502020204030203" pitchFamily="34" charset="0"/>
            </a:endParaRPr>
          </a:p>
          <a:p>
            <a:pPr marL="0" indent="0">
              <a:buNone/>
            </a:pPr>
            <a:endParaRPr lang="en-GB" b="1" i="1" dirty="0">
              <a:latin typeface="Calibri"/>
              <a:ea typeface="Lato" panose="020F0502020204030203" pitchFamily="34" charset="0"/>
              <a:cs typeface="Lato" panose="020F0502020204030203" pitchFamily="34" charset="0"/>
            </a:endParaRPr>
          </a:p>
          <a:p>
            <a:pPr marL="0" indent="0">
              <a:spcBef>
                <a:spcPts val="0"/>
              </a:spcBef>
              <a:buNone/>
            </a:pPr>
            <a:endParaRPr lang="en-GB" b="1" dirty="0">
              <a:latin typeface="Calibri"/>
              <a:ea typeface="Lato" panose="020F0502020204030203" pitchFamily="34" charset="0"/>
              <a:cs typeface="Lato" panose="020F0502020204030203" pitchFamily="34" charset="0"/>
            </a:endParaRPr>
          </a:p>
          <a:p>
            <a:pPr marL="0" indent="0">
              <a:spcBef>
                <a:spcPts val="0"/>
              </a:spcBef>
              <a:buNone/>
            </a:pPr>
            <a:endParaRPr lang="en-GB" b="1" dirty="0">
              <a:cs typeface="Calibri"/>
            </a:endParaRPr>
          </a:p>
          <a:p>
            <a:pPr marL="0" indent="0">
              <a:spcBef>
                <a:spcPts val="0"/>
              </a:spcBef>
              <a:buNone/>
            </a:pPr>
            <a:endParaRPr lang="en-GB" dirty="0">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190491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6">
            <a:extLst>
              <a:ext uri="{FF2B5EF4-FFF2-40B4-BE49-F238E27FC236}">
                <a16:creationId xmlns:a16="http://schemas.microsoft.com/office/drawing/2014/main"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B59570B-B35B-47BA-B2C0-6DACF7B02834}"/>
              </a:ext>
            </a:extLst>
          </p:cNvPr>
          <p:cNvSpPr>
            <a:spLocks noGrp="1"/>
          </p:cNvSpPr>
          <p:nvPr>
            <p:ph type="title"/>
          </p:nvPr>
        </p:nvSpPr>
        <p:spPr>
          <a:xfrm>
            <a:off x="269656" y="91696"/>
            <a:ext cx="10905066" cy="1135737"/>
          </a:xfrm>
        </p:spPr>
        <p:txBody>
          <a:bodyPr>
            <a:normAutofit/>
          </a:bodyPr>
          <a:lstStyle/>
          <a:p>
            <a:r>
              <a:rPr lang="en-GB" sz="3600">
                <a:cs typeface="Calibri Light"/>
              </a:rPr>
              <a:t>Reflection &amp; Discussion</a:t>
            </a:r>
            <a:endParaRPr lang="en-GB" sz="3600"/>
          </a:p>
        </p:txBody>
      </p:sp>
      <p:sp>
        <p:nvSpPr>
          <p:cNvPr id="3" name="Content Placeholder 2">
            <a:extLst>
              <a:ext uri="{FF2B5EF4-FFF2-40B4-BE49-F238E27FC236}">
                <a16:creationId xmlns:a16="http://schemas.microsoft.com/office/drawing/2014/main" id="{E5FA392B-59D5-44F9-BF9A-567D6F3767CA}"/>
              </a:ext>
            </a:extLst>
          </p:cNvPr>
          <p:cNvSpPr>
            <a:spLocks noGrp="1"/>
          </p:cNvSpPr>
          <p:nvPr>
            <p:ph idx="1"/>
          </p:nvPr>
        </p:nvSpPr>
        <p:spPr>
          <a:xfrm>
            <a:off x="643467" y="877207"/>
            <a:ext cx="10905066" cy="4393982"/>
          </a:xfrm>
        </p:spPr>
        <p:txBody>
          <a:bodyPr vert="horz" lIns="91440" tIns="45720" rIns="91440" bIns="45720" rtlCol="0" anchor="t">
            <a:noAutofit/>
          </a:bodyPr>
          <a:lstStyle/>
          <a:p>
            <a:pPr marL="0" indent="0">
              <a:buNone/>
            </a:pPr>
            <a:r>
              <a:rPr lang="en-GB" sz="2200" dirty="0">
                <a:ea typeface="+mn-lt"/>
                <a:cs typeface="+mn-lt"/>
              </a:rPr>
              <a:t>T</a:t>
            </a:r>
            <a:r>
              <a:rPr lang="en-GB" sz="2000" dirty="0">
                <a:ea typeface="+mn-lt"/>
                <a:cs typeface="+mn-lt"/>
              </a:rPr>
              <a:t>oday is the feast day of St Matthew. He was a Jew who worked for the occupying Roman forces, collecting taxes from other Jews. The Romans didn't care that the "tax farmers" got more money for themselves. Hence, they were generally hated and deemed traitors by their fellow Jews. </a:t>
            </a:r>
            <a:r>
              <a:rPr lang="en-GB" sz="2000" dirty="0" smtClean="0">
                <a:ea typeface="+mn-lt"/>
                <a:cs typeface="+mn-lt"/>
              </a:rPr>
              <a:t>So it was shocking to hear Jesus call such a man to be one of his disciples. Matthew got Jesus in further trouble by having a sort of going-away party at his house. The </a:t>
            </a:r>
            <a:r>
              <a:rPr lang="en-GB" sz="2000" dirty="0">
                <a:ea typeface="+mn-lt"/>
                <a:cs typeface="+mn-lt"/>
              </a:rPr>
              <a:t>Gospel tells us that "many" tax collectors and "those known as sinners" came to the dinner. The Pharisees were still more badly shocked. What business did the supposedly great teacher have associating with such immoral people? Jesus' answer was, "Those who are well do not need a physician, but the sick do. Go and learn the meaning of the words, 'I desire mercy, not sacrifice.' I did not come to call the righteous but sinners". Jesus is not setting aside ritual and worship; he is saying that loving others is even more important.</a:t>
            </a:r>
            <a:endParaRPr lang="en-US" sz="2000" dirty="0">
              <a:ea typeface="+mn-lt"/>
              <a:cs typeface="+mn-lt"/>
            </a:endParaRPr>
          </a:p>
          <a:p>
            <a:pPr marL="0" indent="0">
              <a:buNone/>
            </a:pPr>
            <a:r>
              <a:rPr lang="en-GB" sz="2000" dirty="0">
                <a:cs typeface="Calibri"/>
              </a:rPr>
              <a:t>Everyone of us has been guilty one time or another of excluding people from our own circle of friends. We'd heard "something" about that person, we judge someone based on their appearance. Jesus has shown by example everyone is important, and being inclusive, accepting one another, is the way to live.  What would have happened to Matthew had Jesus not included him. Matthew became one of the 12 disciples, Apostle, missionary, evangelist and author.</a:t>
            </a:r>
          </a:p>
          <a:p>
            <a:pPr marL="0" indent="0">
              <a:buNone/>
            </a:pPr>
            <a:r>
              <a:rPr lang="en-GB" sz="2000" dirty="0">
                <a:cs typeface="Calibri"/>
              </a:rPr>
              <a:t>Take a minute and reflect if you have ever been unfairly excluded from a group? How did that feel? Have you ever made anyone feel that </a:t>
            </a:r>
            <a:r>
              <a:rPr lang="en-GB" sz="2000" dirty="0" smtClean="0">
                <a:cs typeface="Calibri"/>
              </a:rPr>
              <a:t>way? </a:t>
            </a:r>
            <a:r>
              <a:rPr lang="en-GB" sz="2000" dirty="0">
                <a:cs typeface="Calibri"/>
              </a:rPr>
              <a:t>Are you the type of person that excludes or includes </a:t>
            </a:r>
            <a:r>
              <a:rPr lang="en-GB" sz="2000" dirty="0" smtClean="0">
                <a:cs typeface="Calibri"/>
              </a:rPr>
              <a:t>people?</a:t>
            </a:r>
            <a:endParaRPr lang="en-GB" sz="2000" dirty="0">
              <a:cs typeface="Calibri"/>
            </a:endParaRPr>
          </a:p>
          <a:p>
            <a:pPr marL="0" indent="0">
              <a:buNone/>
            </a:pPr>
            <a:endParaRPr lang="en-GB" sz="2200" dirty="0">
              <a:cs typeface="Calibri"/>
            </a:endParaRPr>
          </a:p>
        </p:txBody>
      </p:sp>
      <p:sp>
        <p:nvSpPr>
          <p:cNvPr id="15" name="Rectangle 18">
            <a:extLst>
              <a:ext uri="{FF2B5EF4-FFF2-40B4-BE49-F238E27FC236}">
                <a16:creationId xmlns:a16="http://schemas.microsoft.com/office/drawing/2014/main"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Isosceles Triangle 20">
            <a:extLst>
              <a:ext uri="{FF2B5EF4-FFF2-40B4-BE49-F238E27FC236}">
                <a16:creationId xmlns:a16="http://schemas.microsoft.com/office/drawing/2014/main"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Isosceles Triangle 22">
            <a:extLst>
              <a:ext uri="{FF2B5EF4-FFF2-40B4-BE49-F238E27FC236}">
                <a16:creationId xmlns:a16="http://schemas.microsoft.com/office/drawing/2014/main"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Rectangle 24">
            <a:extLst>
              <a:ext uri="{FF2B5EF4-FFF2-40B4-BE49-F238E27FC236}">
                <a16:creationId xmlns:a16="http://schemas.microsoft.com/office/drawing/2014/main"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813953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86834" y="1153572"/>
            <a:ext cx="3200400" cy="4461163"/>
          </a:xfrm>
        </p:spPr>
        <p:txBody>
          <a:bodyPr>
            <a:normAutofit/>
          </a:bodyPr>
          <a:lstStyle/>
          <a:p>
            <a:r>
              <a:rPr lang="en-GB" b="1" dirty="0">
                <a:solidFill>
                  <a:srgbClr val="FFFFFF"/>
                </a:solidFill>
                <a:latin typeface="Lato" panose="020F0502020204030203" pitchFamily="34" charset="0"/>
                <a:ea typeface="Lato" panose="020F0502020204030203" pitchFamily="34" charset="0"/>
                <a:cs typeface="Lato" panose="020F0502020204030203" pitchFamily="34" charset="0"/>
              </a:rPr>
              <a:t>Prayer</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p:cNvSpPr>
            <a:spLocks noGrp="1"/>
          </p:cNvSpPr>
          <p:nvPr>
            <p:ph idx="1"/>
          </p:nvPr>
        </p:nvSpPr>
        <p:spPr>
          <a:xfrm>
            <a:off x="4447308" y="591344"/>
            <a:ext cx="6906491" cy="5585619"/>
          </a:xfrm>
        </p:spPr>
        <p:txBody>
          <a:bodyPr vert="horz" lIns="91440" tIns="45720" rIns="91440" bIns="45720" rtlCol="0" anchor="ctr">
            <a:normAutofit lnSpcReduction="10000"/>
          </a:bodyPr>
          <a:lstStyle/>
          <a:p>
            <a:pPr marL="0" indent="0">
              <a:buNone/>
            </a:pPr>
            <a:r>
              <a:rPr lang="en-GB" b="1" i="1" dirty="0">
                <a:latin typeface="Calibri"/>
                <a:ea typeface="Lato" panose="020F0502020204030203" pitchFamily="34" charset="0"/>
                <a:cs typeface="Lato" panose="020F0502020204030203" pitchFamily="34" charset="0"/>
              </a:rPr>
              <a:t>An opportunity for anyone to say what they would like to pray for today.</a:t>
            </a:r>
          </a:p>
          <a:p>
            <a:pPr marL="0" indent="0">
              <a:buNone/>
            </a:pPr>
            <a:endParaRPr lang="en-GB" b="1" i="1" dirty="0">
              <a:latin typeface="Calibri"/>
              <a:ea typeface="Lato" panose="020F0502020204030203" pitchFamily="34" charset="0"/>
              <a:cs typeface="Lato" panose="020F0502020204030203" pitchFamily="34" charset="0"/>
            </a:endParaRPr>
          </a:p>
          <a:p>
            <a:pPr marL="0" indent="0">
              <a:spcBef>
                <a:spcPts val="0"/>
              </a:spcBef>
              <a:buNone/>
            </a:pPr>
            <a:endParaRPr lang="en-GB" b="1" dirty="0">
              <a:latin typeface="Calibri"/>
              <a:ea typeface="Lato" panose="020F0502020204030203" pitchFamily="34" charset="0"/>
              <a:cs typeface="Lato" panose="020F0502020204030203" pitchFamily="34" charset="0"/>
            </a:endParaRPr>
          </a:p>
          <a:p>
            <a:pPr marL="0" indent="0">
              <a:spcBef>
                <a:spcPts val="0"/>
              </a:spcBef>
              <a:buNone/>
            </a:pPr>
            <a:r>
              <a:rPr lang="en-GB" b="1">
                <a:latin typeface="Calibri"/>
                <a:cs typeface="Calibri"/>
              </a:rPr>
              <a:t>Dear Lord, </a:t>
            </a:r>
            <a:endParaRPr lang="en-GB" b="1">
              <a:cs typeface="Calibri"/>
            </a:endParaRPr>
          </a:p>
          <a:p>
            <a:pPr marL="0" indent="0">
              <a:spcBef>
                <a:spcPts val="0"/>
              </a:spcBef>
              <a:buNone/>
            </a:pPr>
            <a:r>
              <a:rPr lang="en-GB" b="1" dirty="0">
                <a:latin typeface="Calibri"/>
                <a:ea typeface="Lato" panose="020F0502020204030203" pitchFamily="34" charset="0"/>
                <a:cs typeface="Lato" panose="020F0502020204030203" pitchFamily="34" charset="0"/>
              </a:rPr>
              <a:t>Help us live your Word here on earth.</a:t>
            </a:r>
            <a:r>
              <a:rPr lang="en-GB" b="1" dirty="0">
                <a:latin typeface="Calibri"/>
                <a:ea typeface="Lato" panose="020F0502020204030203" pitchFamily="34" charset="0"/>
                <a:cs typeface="Calibri"/>
              </a:rPr>
              <a:t>That we would be</a:t>
            </a:r>
            <a:r>
              <a:rPr lang="en-US" b="1" dirty="0">
                <a:latin typeface="Calibri"/>
                <a:ea typeface="Lato" panose="020F0502020204030203" pitchFamily="34" charset="0"/>
                <a:cs typeface="Calibri"/>
              </a:rPr>
              <a:t> happy with those who are happy, weep with those who weep.</a:t>
            </a:r>
            <a:r>
              <a:rPr lang="en-US" b="1" baseline="30000" dirty="0">
                <a:latin typeface="Calibri"/>
                <a:ea typeface="Lato" panose="020F0502020204030203" pitchFamily="34" charset="0"/>
                <a:cs typeface="Calibri"/>
              </a:rPr>
              <a:t> </a:t>
            </a:r>
            <a:r>
              <a:rPr lang="en-US" b="1" dirty="0">
                <a:latin typeface="Calibri"/>
                <a:ea typeface="Lato" panose="020F0502020204030203" pitchFamily="34" charset="0"/>
                <a:cs typeface="Calibri"/>
              </a:rPr>
              <a:t>We pray that when the opportunity arises, we would welcome those who are different and do everything possible on </a:t>
            </a:r>
            <a:r>
              <a:rPr lang="en-US" b="1">
                <a:latin typeface="Calibri"/>
                <a:ea typeface="Lato" panose="020F0502020204030203" pitchFamily="34" charset="0"/>
                <a:cs typeface="Calibri"/>
              </a:rPr>
              <a:t>our part to live in peace with everybody.</a:t>
            </a:r>
            <a:r>
              <a:rPr lang="en-GB" b="1" dirty="0">
                <a:latin typeface="Calibri"/>
                <a:ea typeface="Lato" panose="020F0502020204030203" pitchFamily="34" charset="0"/>
                <a:cs typeface="Lato" panose="020F0502020204030203" pitchFamily="34" charset="0"/>
              </a:rPr>
              <a:t> </a:t>
            </a:r>
          </a:p>
          <a:p>
            <a:pPr marL="0" indent="0">
              <a:spcBef>
                <a:spcPts val="0"/>
              </a:spcBef>
              <a:buNone/>
            </a:pPr>
            <a:endParaRPr lang="en-GB" b="1" dirty="0">
              <a:latin typeface="Calibri"/>
              <a:ea typeface="Lato" panose="020F0502020204030203" pitchFamily="34" charset="0"/>
              <a:cs typeface="Lato" panose="020F0502020204030203" pitchFamily="34" charset="0"/>
            </a:endParaRPr>
          </a:p>
          <a:p>
            <a:pPr marL="0" indent="0">
              <a:spcBef>
                <a:spcPts val="0"/>
              </a:spcBef>
              <a:buNone/>
            </a:pPr>
            <a:r>
              <a:rPr lang="en-GB" b="1" dirty="0">
                <a:latin typeface="Calibri"/>
                <a:ea typeface="Lato" panose="020F0502020204030203" pitchFamily="34" charset="0"/>
                <a:cs typeface="Lato" panose="020F0502020204030203" pitchFamily="34" charset="0"/>
              </a:rPr>
              <a:t>Amen.</a:t>
            </a:r>
          </a:p>
          <a:p>
            <a:pPr marL="0" indent="0">
              <a:spcBef>
                <a:spcPts val="0"/>
              </a:spcBef>
              <a:buNone/>
            </a:pPr>
            <a:endParaRPr lang="en-GB" dirty="0">
              <a:latin typeface="Lato" panose="020F0502020204030203" pitchFamily="34" charset="0"/>
              <a:ea typeface="Lato" panose="020F0502020204030203" pitchFamily="34" charset="0"/>
              <a:cs typeface="Lato" panose="020F0502020204030203" pitchFamily="34" charset="0"/>
            </a:endParaRPr>
          </a:p>
          <a:p>
            <a:pPr marL="0" indent="0">
              <a:spcBef>
                <a:spcPts val="0"/>
              </a:spcBef>
              <a:buNone/>
            </a:pPr>
            <a:endParaRPr lang="en-GB" dirty="0">
              <a:latin typeface="Lato"/>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1777766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1" name="Rectangle 90">
            <a:extLst>
              <a:ext uri="{FF2B5EF4-FFF2-40B4-BE49-F238E27FC236}">
                <a16:creationId xmlns:a16="http://schemas.microsoft.com/office/drawing/2014/main" id="{08E89D5E-1885-4160-AC77-CC471DD1D0D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511956" y="1071704"/>
            <a:ext cx="4089865" cy="5502264"/>
          </a:xfrm>
        </p:spPr>
        <p:txBody>
          <a:bodyPr vert="horz" lIns="91440" tIns="45720" rIns="91440" bIns="45720" rtlCol="0" anchor="ctr">
            <a:normAutofit/>
          </a:bodyPr>
          <a:lstStyle/>
          <a:p>
            <a:pPr algn="l"/>
            <a:r>
              <a:rPr lang="en-US" sz="2800" b="1">
                <a:solidFill>
                  <a:srgbClr val="FFFFFF"/>
                </a:solidFill>
              </a:rPr>
              <a:t>Tuesday</a:t>
            </a:r>
            <a:r>
              <a:rPr lang="en-US" sz="2800" b="1" kern="1200">
                <a:solidFill>
                  <a:srgbClr val="FFFFFF"/>
                </a:solidFill>
                <a:latin typeface="+mj-lt"/>
                <a:ea typeface="+mj-ea"/>
                <a:cs typeface="+mj-cs"/>
              </a:rPr>
              <a:t> </a:t>
            </a:r>
            <a:r>
              <a:rPr lang="en-US" sz="2800" b="1">
                <a:solidFill>
                  <a:srgbClr val="FFFFFF"/>
                </a:solidFill>
              </a:rPr>
              <a:t>22nd  </a:t>
            </a:r>
            <a:r>
              <a:rPr lang="en-US" sz="2800" b="1" kern="1200">
                <a:solidFill>
                  <a:srgbClr val="FFFFFF"/>
                </a:solidFill>
                <a:latin typeface="+mj-lt"/>
                <a:ea typeface="+mj-ea"/>
                <a:cs typeface="+mj-cs"/>
              </a:rPr>
              <a:t>September</a:t>
            </a:r>
            <a:r>
              <a:rPr lang="en-US" sz="2800" b="1" kern="1200" dirty="0"/>
              <a:t/>
            </a:r>
            <a:br>
              <a:rPr lang="en-US" sz="2800" b="1" kern="1200" dirty="0"/>
            </a:br>
            <a:r>
              <a:rPr lang="en-US" sz="2800" b="1" kern="1200" dirty="0"/>
              <a:t/>
            </a:r>
            <a:br>
              <a:rPr lang="en-US" sz="2800" b="1" kern="1200" dirty="0"/>
            </a:br>
            <a:r>
              <a:rPr lang="en-US" sz="2800" b="1" kern="1200">
                <a:solidFill>
                  <a:srgbClr val="FFFFFF"/>
                </a:solidFill>
                <a:latin typeface="+mj-lt"/>
                <a:ea typeface="+mj-ea"/>
                <a:cs typeface="+mj-cs"/>
              </a:rPr>
              <a:t>This week's theme is Inclusion.</a:t>
            </a:r>
            <a:r>
              <a:rPr lang="en-US" sz="2800" b="1" kern="1200" dirty="0"/>
              <a:t/>
            </a:r>
            <a:br>
              <a:rPr lang="en-US" sz="2800" b="1" kern="1200" dirty="0"/>
            </a:br>
            <a:r>
              <a:rPr lang="en-US" sz="2800" b="1" kern="1200" dirty="0"/>
              <a:t/>
            </a:r>
            <a:br>
              <a:rPr lang="en-US" sz="2800" b="1" kern="1200" dirty="0"/>
            </a:br>
            <a:r>
              <a:rPr lang="en-US" sz="2800" b="1" kern="1200">
                <a:solidFill>
                  <a:srgbClr val="FFFFFF"/>
                </a:solidFill>
                <a:latin typeface="+mj-lt"/>
                <a:ea typeface="+mj-ea"/>
                <a:cs typeface="+mj-cs"/>
              </a:rPr>
              <a:t>We begin with the sign of the cross.</a:t>
            </a:r>
            <a:r>
              <a:rPr lang="en-US" sz="2800" b="1" kern="1200" dirty="0"/>
              <a:t/>
            </a:r>
            <a:br>
              <a:rPr lang="en-US" sz="2800" b="1" kern="1200" dirty="0"/>
            </a:br>
            <a:endParaRPr lang="en-US" sz="2800" b="1" kern="1200">
              <a:solidFill>
                <a:srgbClr val="FFFFFF"/>
              </a:solidFill>
              <a:latin typeface="+mj-lt"/>
              <a:ea typeface="+mj-ea"/>
              <a:cs typeface="+mj-cs"/>
            </a:endParaRPr>
          </a:p>
        </p:txBody>
      </p:sp>
      <p:cxnSp>
        <p:nvCxnSpPr>
          <p:cNvPr id="93" name="Straight Connector 92">
            <a:extLst>
              <a:ext uri="{FF2B5EF4-FFF2-40B4-BE49-F238E27FC236}">
                <a16:creationId xmlns:a16="http://schemas.microsoft.com/office/drawing/2014/main" id="{550D2BD1-98F9-412D-905B-3A843EF4078B}"/>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85216"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grpSp>
        <p:nvGrpSpPr>
          <p:cNvPr id="6" name="Group 5">
            <a:extLst>
              <a:ext uri="{FF2B5EF4-FFF2-40B4-BE49-F238E27FC236}">
                <a16:creationId xmlns:a16="http://schemas.microsoft.com/office/drawing/2014/main" id="{E7F7BDAD-7C91-4124-8C4F-EE639F8118FB}"/>
              </a:ext>
            </a:extLst>
          </p:cNvPr>
          <p:cNvGrpSpPr/>
          <p:nvPr/>
        </p:nvGrpSpPr>
        <p:grpSpPr>
          <a:xfrm>
            <a:off x="5280025" y="2109203"/>
            <a:ext cx="6269038" cy="2639594"/>
            <a:chOff x="7737894" y="3633158"/>
            <a:chExt cx="2861094" cy="1150188"/>
          </a:xfrm>
        </p:grpSpPr>
        <p:sp>
          <p:nvSpPr>
            <p:cNvPr id="5" name="Rectangle 4">
              <a:extLst>
                <a:ext uri="{FF2B5EF4-FFF2-40B4-BE49-F238E27FC236}">
                  <a16:creationId xmlns:a16="http://schemas.microsoft.com/office/drawing/2014/main" id="{7408F3F7-3149-498F-9EF6-B7DD8D24A53B}"/>
                </a:ext>
              </a:extLst>
            </p:cNvPr>
            <p:cNvSpPr/>
            <p:nvPr/>
          </p:nvSpPr>
          <p:spPr>
            <a:xfrm>
              <a:off x="7737894" y="3633158"/>
              <a:ext cx="2861094" cy="1150188"/>
            </a:xfrm>
            <a:prstGeom prst="rect">
              <a:avLst/>
            </a:prstGeom>
            <a:solidFill>
              <a:schemeClr val="tx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57792715-F2D0-4C08-A9BE-B3DD77383ED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80739" y="3698918"/>
              <a:ext cx="2637440" cy="1020900"/>
            </a:xfrm>
            <a:prstGeom prst="rect">
              <a:avLst/>
            </a:prstGeom>
          </p:spPr>
        </p:pic>
      </p:grpSp>
    </p:spTree>
    <p:extLst>
      <p:ext uri="{BB962C8B-B14F-4D97-AF65-F5344CB8AC3E}">
        <p14:creationId xmlns:p14="http://schemas.microsoft.com/office/powerpoint/2010/main" val="4281855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p:cNvSpPr>
            <a:spLocks noGrp="1"/>
          </p:cNvSpPr>
          <p:nvPr>
            <p:ph idx="1"/>
          </p:nvPr>
        </p:nvSpPr>
        <p:spPr>
          <a:xfrm>
            <a:off x="162854" y="505080"/>
            <a:ext cx="3815358" cy="6347619"/>
          </a:xfrm>
        </p:spPr>
        <p:txBody>
          <a:bodyPr anchor="ctr">
            <a:normAutofit/>
          </a:bodyPr>
          <a:lstStyle/>
          <a:p>
            <a:pPr marL="0" indent="0">
              <a:buNone/>
            </a:pPr>
            <a:r>
              <a:rPr lang="en-GB" sz="4800" b="1" i="1" dirty="0">
                <a:latin typeface="Calibri"/>
                <a:ea typeface="Lato" panose="020F0502020204030203" pitchFamily="34" charset="0"/>
                <a:cs typeface="Lato" panose="020F0502020204030203" pitchFamily="34" charset="0"/>
              </a:rPr>
              <a:t>What does</a:t>
            </a:r>
            <a:endParaRPr lang="en-GB" sz="4800" b="1">
              <a:latin typeface="Calibri"/>
              <a:ea typeface="Lato" panose="020F0502020204030203" pitchFamily="34" charset="0"/>
              <a:cs typeface="Calibri"/>
            </a:endParaRPr>
          </a:p>
          <a:p>
            <a:pPr marL="0" indent="0">
              <a:buNone/>
            </a:pPr>
            <a:r>
              <a:rPr lang="en-GB" sz="4800" b="1" i="1" dirty="0">
                <a:latin typeface="Calibri"/>
                <a:ea typeface="Lato" panose="020F0502020204030203" pitchFamily="34" charset="0"/>
                <a:cs typeface="Lato" panose="020F0502020204030203" pitchFamily="34" charset="0"/>
              </a:rPr>
              <a:t>the Word say?</a:t>
            </a:r>
            <a:endParaRPr lang="en-GB" sz="4800" b="1" dirty="0">
              <a:latin typeface="Calibri"/>
              <a:ea typeface="Lato" panose="020F0502020204030203" pitchFamily="34" charset="0"/>
              <a:cs typeface="Calibri"/>
            </a:endParaRPr>
          </a:p>
          <a:p>
            <a:pPr marL="0" indent="0">
              <a:buNone/>
            </a:pPr>
            <a:r>
              <a:rPr lang="en-GB" b="1">
                <a:ea typeface="+mn-lt"/>
                <a:cs typeface="+mn-lt"/>
              </a:rPr>
              <a:t>Scripture- </a:t>
            </a:r>
          </a:p>
          <a:p>
            <a:pPr marL="0" indent="0">
              <a:buNone/>
            </a:pPr>
            <a:r>
              <a:rPr lang="en-GB" b="1">
                <a:ea typeface="+mn-lt"/>
                <a:cs typeface="+mn-lt"/>
              </a:rPr>
              <a:t>1 Corinthians 12:12-14</a:t>
            </a:r>
            <a:endParaRPr lang="en-GB" b="1">
              <a:cs typeface="Calibri"/>
            </a:endParaRPr>
          </a:p>
        </p:txBody>
      </p:sp>
      <p:sp>
        <p:nvSpPr>
          <p:cNvPr id="4" name="TextBox 3">
            <a:extLst>
              <a:ext uri="{FF2B5EF4-FFF2-40B4-BE49-F238E27FC236}">
                <a16:creationId xmlns:a16="http://schemas.microsoft.com/office/drawing/2014/main" id="{C78F4E09-B107-42F4-BDA7-86E6D457759B}"/>
              </a:ext>
            </a:extLst>
          </p:cNvPr>
          <p:cNvSpPr txBox="1"/>
          <p:nvPr/>
        </p:nvSpPr>
        <p:spPr>
          <a:xfrm>
            <a:off x="4523117" y="1604513"/>
            <a:ext cx="6955766" cy="39703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b="1" dirty="0">
                <a:latin typeface="Calibri"/>
                <a:cs typeface="Calibri"/>
              </a:rPr>
              <a:t>Christ is like a single body, which has many parts; it is still one body, even though it is made up of different parts. In the same way, all of us, whether Jews or Gentiles, whether slaves or free, have been baptized into the one body by the same Spirit, and we have all been given the one Spirit to drink. For the body itself is not made up of only one part, but of many parts.</a:t>
            </a:r>
          </a:p>
        </p:txBody>
      </p:sp>
    </p:spTree>
    <p:extLst>
      <p:ext uri="{BB962C8B-B14F-4D97-AF65-F5344CB8AC3E}">
        <p14:creationId xmlns:p14="http://schemas.microsoft.com/office/powerpoint/2010/main" val="1441887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6">
            <a:extLst>
              <a:ext uri="{FF2B5EF4-FFF2-40B4-BE49-F238E27FC236}">
                <a16:creationId xmlns:a16="http://schemas.microsoft.com/office/drawing/2014/main"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B59570B-B35B-47BA-B2C0-6DACF7B02834}"/>
              </a:ext>
            </a:extLst>
          </p:cNvPr>
          <p:cNvSpPr>
            <a:spLocks noGrp="1"/>
          </p:cNvSpPr>
          <p:nvPr>
            <p:ph type="title"/>
          </p:nvPr>
        </p:nvSpPr>
        <p:spPr>
          <a:xfrm>
            <a:off x="269656" y="91696"/>
            <a:ext cx="10905066" cy="1135737"/>
          </a:xfrm>
        </p:spPr>
        <p:txBody>
          <a:bodyPr>
            <a:normAutofit/>
          </a:bodyPr>
          <a:lstStyle/>
          <a:p>
            <a:r>
              <a:rPr lang="en-GB" sz="3600">
                <a:cs typeface="Calibri Light"/>
              </a:rPr>
              <a:t>Reflection &amp; Discussion</a:t>
            </a:r>
            <a:endParaRPr lang="en-GB" sz="3600"/>
          </a:p>
        </p:txBody>
      </p:sp>
      <p:sp>
        <p:nvSpPr>
          <p:cNvPr id="3" name="Content Placeholder 2">
            <a:extLst>
              <a:ext uri="{FF2B5EF4-FFF2-40B4-BE49-F238E27FC236}">
                <a16:creationId xmlns:a16="http://schemas.microsoft.com/office/drawing/2014/main" id="{E5FA392B-59D5-44F9-BF9A-567D6F3767CA}"/>
              </a:ext>
            </a:extLst>
          </p:cNvPr>
          <p:cNvSpPr>
            <a:spLocks noGrp="1"/>
          </p:cNvSpPr>
          <p:nvPr>
            <p:ph idx="1"/>
          </p:nvPr>
        </p:nvSpPr>
        <p:spPr>
          <a:xfrm>
            <a:off x="643467" y="877207"/>
            <a:ext cx="10905066" cy="4393982"/>
          </a:xfrm>
        </p:spPr>
        <p:txBody>
          <a:bodyPr vert="horz" lIns="91440" tIns="45720" rIns="91440" bIns="45720" rtlCol="0" anchor="t">
            <a:noAutofit/>
          </a:bodyPr>
          <a:lstStyle/>
          <a:p>
            <a:pPr marL="0" indent="0">
              <a:buNone/>
            </a:pPr>
            <a:endParaRPr lang="en-GB" sz="2000" dirty="0">
              <a:cs typeface="Calibri"/>
            </a:endParaRPr>
          </a:p>
          <a:p>
            <a:pPr marL="0" indent="0">
              <a:buNone/>
            </a:pPr>
            <a:endParaRPr lang="en-GB" sz="2200" dirty="0">
              <a:cs typeface="Calibri"/>
            </a:endParaRPr>
          </a:p>
        </p:txBody>
      </p:sp>
      <p:sp>
        <p:nvSpPr>
          <p:cNvPr id="15" name="Rectangle 18">
            <a:extLst>
              <a:ext uri="{FF2B5EF4-FFF2-40B4-BE49-F238E27FC236}">
                <a16:creationId xmlns:a16="http://schemas.microsoft.com/office/drawing/2014/main"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Isosceles Triangle 20">
            <a:extLst>
              <a:ext uri="{FF2B5EF4-FFF2-40B4-BE49-F238E27FC236}">
                <a16:creationId xmlns:a16="http://schemas.microsoft.com/office/drawing/2014/main"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Isosceles Triangle 22">
            <a:extLst>
              <a:ext uri="{FF2B5EF4-FFF2-40B4-BE49-F238E27FC236}">
                <a16:creationId xmlns:a16="http://schemas.microsoft.com/office/drawing/2014/main"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Rectangle 24">
            <a:extLst>
              <a:ext uri="{FF2B5EF4-FFF2-40B4-BE49-F238E27FC236}">
                <a16:creationId xmlns:a16="http://schemas.microsoft.com/office/drawing/2014/main"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TextBox 3">
            <a:extLst>
              <a:ext uri="{FF2B5EF4-FFF2-40B4-BE49-F238E27FC236}">
                <a16:creationId xmlns:a16="http://schemas.microsoft.com/office/drawing/2014/main" id="{BAFF074F-3C79-42BE-803C-83FD774A9383}"/>
              </a:ext>
            </a:extLst>
          </p:cNvPr>
          <p:cNvSpPr txBox="1"/>
          <p:nvPr/>
        </p:nvSpPr>
        <p:spPr>
          <a:xfrm>
            <a:off x="360342" y="1058174"/>
            <a:ext cx="11471316" cy="529375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2000" b="1" dirty="0">
                <a:ea typeface="+mn-lt"/>
                <a:cs typeface="+mn-lt"/>
              </a:rPr>
              <a:t>The Body of Christ, like all bodies, is comprised of many parts. There are limbs, organs, and various members that, when left alone, are useless, but when assembled make up the entire body. According tio the scripture it means each Christian is an equal part of the body of Christ.</a:t>
            </a:r>
            <a:br>
              <a:rPr lang="en-GB" sz="2000" b="1" dirty="0">
                <a:ea typeface="+mn-lt"/>
                <a:cs typeface="+mn-lt"/>
              </a:rPr>
            </a:br>
            <a:r>
              <a:rPr lang="en-GB" sz="2000" b="1" dirty="0">
                <a:ea typeface="+mn-lt"/>
                <a:cs typeface="+mn-lt"/>
              </a:rPr>
              <a:t/>
            </a:r>
            <a:br>
              <a:rPr lang="en-GB" sz="2000" b="1" dirty="0">
                <a:ea typeface="+mn-lt"/>
                <a:cs typeface="+mn-lt"/>
              </a:rPr>
            </a:br>
            <a:r>
              <a:rPr lang="en-GB" sz="2000" b="1" dirty="0">
                <a:ea typeface="+mn-lt"/>
                <a:cs typeface="+mn-lt"/>
              </a:rPr>
              <a:t>Every Christian possesses a gift and is called to use it in service within the body to build up the body of Christ, to strengthen the body and to carry out its purpose within the world. Each member of the body of Christ is also called to serve the church through his or her natural gifts and abilities. This service is offered out of devotion to Christ for the sacrifice He made on the cross, providing them with eternal life in heaven. The diversity of gifts, each supporting the other, makes the body strong. We are called to promote truth and unity and to love one another the very essence of inclusiveness.</a:t>
            </a:r>
          </a:p>
          <a:p>
            <a:endParaRPr lang="en-GB" sz="2000" b="1" dirty="0">
              <a:ea typeface="+mn-lt"/>
              <a:cs typeface="+mn-lt"/>
            </a:endParaRPr>
          </a:p>
          <a:p>
            <a:r>
              <a:rPr lang="en-GB" sz="2000" b="1" dirty="0">
                <a:ea typeface="+mn-lt"/>
                <a:cs typeface="+mn-lt"/>
              </a:rPr>
              <a:t>Take a moment to evaluate your life in light of these principles:</a:t>
            </a:r>
            <a:br>
              <a:rPr lang="en-GB" sz="2000" b="1" dirty="0">
                <a:ea typeface="+mn-lt"/>
                <a:cs typeface="+mn-lt"/>
              </a:rPr>
            </a:br>
            <a:endParaRPr lang="en-GB" sz="2000" b="1" dirty="0">
              <a:ea typeface="+mn-lt"/>
              <a:cs typeface="+mn-lt"/>
            </a:endParaRPr>
          </a:p>
          <a:p>
            <a:r>
              <a:rPr lang="en-GB" sz="2000" b="1" dirty="0">
                <a:ea typeface="+mn-lt"/>
                <a:cs typeface="+mn-lt"/>
              </a:rPr>
              <a:t>Are you actively serving God and sharing Him with others? </a:t>
            </a:r>
          </a:p>
          <a:p>
            <a:r>
              <a:rPr lang="en-GB" sz="2000" b="1" dirty="0">
                <a:ea typeface="+mn-lt"/>
                <a:cs typeface="+mn-lt"/>
              </a:rPr>
              <a:t>Are you contributing to peace and unity within the body?</a:t>
            </a:r>
          </a:p>
          <a:p>
            <a:r>
              <a:rPr lang="en-GB" sz="2000" b="1" dirty="0">
                <a:ea typeface="+mn-lt"/>
                <a:cs typeface="+mn-lt"/>
              </a:rPr>
              <a:t>Do you worship regularly? </a:t>
            </a:r>
            <a:br>
              <a:rPr lang="en-GB" sz="2000" b="1" dirty="0">
                <a:ea typeface="+mn-lt"/>
                <a:cs typeface="+mn-lt"/>
              </a:rPr>
            </a:br>
            <a:endParaRPr lang="en-GB" b="1" dirty="0">
              <a:cs typeface="Calibri" panose="020F0502020204030204"/>
            </a:endParaRPr>
          </a:p>
        </p:txBody>
      </p:sp>
    </p:spTree>
    <p:extLst>
      <p:ext uri="{BB962C8B-B14F-4D97-AF65-F5344CB8AC3E}">
        <p14:creationId xmlns:p14="http://schemas.microsoft.com/office/powerpoint/2010/main" val="11178863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86834" y="1153572"/>
            <a:ext cx="3200400" cy="4461163"/>
          </a:xfrm>
        </p:spPr>
        <p:txBody>
          <a:bodyPr>
            <a:normAutofit/>
          </a:bodyPr>
          <a:lstStyle/>
          <a:p>
            <a:r>
              <a:rPr lang="en-GB" b="1" dirty="0">
                <a:solidFill>
                  <a:srgbClr val="FFFFFF"/>
                </a:solidFill>
                <a:latin typeface="Raleway Medium" panose="020B0003030101060003" pitchFamily="34" charset="0"/>
              </a:rPr>
              <a:t>Prayer</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p:cNvSpPr>
            <a:spLocks noGrp="1"/>
          </p:cNvSpPr>
          <p:nvPr>
            <p:ph idx="1"/>
          </p:nvPr>
        </p:nvSpPr>
        <p:spPr>
          <a:xfrm>
            <a:off x="4447308" y="591344"/>
            <a:ext cx="7294679" cy="5585619"/>
          </a:xfrm>
        </p:spPr>
        <p:txBody>
          <a:bodyPr anchor="ctr">
            <a:normAutofit/>
          </a:bodyPr>
          <a:lstStyle/>
          <a:p>
            <a:pPr marL="0" indent="0">
              <a:buNone/>
            </a:pPr>
            <a:r>
              <a:rPr lang="en-GB" b="1" i="1" dirty="0">
                <a:latin typeface="Calibri"/>
                <a:ea typeface="Lato" panose="020F0502020204030203" pitchFamily="34" charset="0"/>
                <a:cs typeface="Lato" panose="020F0502020204030203" pitchFamily="34" charset="0"/>
              </a:rPr>
              <a:t>An opportunity for anyone to say what they would like to pray for today.</a:t>
            </a:r>
          </a:p>
          <a:p>
            <a:pPr marL="0" indent="0">
              <a:buNone/>
            </a:pPr>
            <a:endParaRPr lang="en-GB" b="1" i="1" dirty="0">
              <a:latin typeface="Calibri"/>
              <a:ea typeface="Lato" panose="020F0502020204030203" pitchFamily="34" charset="0"/>
              <a:cs typeface="Lato" panose="020F0502020204030203" pitchFamily="34" charset="0"/>
            </a:endParaRPr>
          </a:p>
          <a:p>
            <a:pPr marL="0" indent="0">
              <a:spcBef>
                <a:spcPts val="0"/>
              </a:spcBef>
              <a:buNone/>
            </a:pPr>
            <a:endParaRPr lang="en-GB" b="1" dirty="0">
              <a:latin typeface="Calibri"/>
              <a:ea typeface="Lato" panose="020F0502020204030203" pitchFamily="34" charset="0"/>
              <a:cs typeface="Lato" panose="020F0502020204030203" pitchFamily="34" charset="0"/>
            </a:endParaRPr>
          </a:p>
          <a:p>
            <a:pPr marL="0" indent="0">
              <a:spcBef>
                <a:spcPts val="0"/>
              </a:spcBef>
              <a:buNone/>
            </a:pPr>
            <a:r>
              <a:rPr lang="en-GB" b="1" dirty="0">
                <a:latin typeface="Calibri"/>
                <a:ea typeface="Lato" panose="020F0502020204030203" pitchFamily="34" charset="0"/>
                <a:cs typeface="Calibri"/>
              </a:rPr>
              <a:t>Heavenly Father, </a:t>
            </a:r>
          </a:p>
          <a:p>
            <a:pPr marL="0" indent="0">
              <a:spcBef>
                <a:spcPts val="0"/>
              </a:spcBef>
              <a:buNone/>
            </a:pPr>
            <a:r>
              <a:rPr lang="en-GB" b="1" dirty="0">
                <a:latin typeface="Calibri"/>
                <a:ea typeface="Lato" panose="020F0502020204030203" pitchFamily="34" charset="0"/>
                <a:cs typeface="Calibri"/>
              </a:rPr>
              <a:t>Thank you for making me part of </a:t>
            </a:r>
            <a:r>
              <a:rPr lang="en-GB" b="1" dirty="0" smtClean="0">
                <a:latin typeface="Calibri"/>
                <a:ea typeface="Lato" panose="020F0502020204030203" pitchFamily="34" charset="0"/>
                <a:cs typeface="Calibri"/>
              </a:rPr>
              <a:t>your family. </a:t>
            </a:r>
            <a:r>
              <a:rPr lang="en-GB" b="1" dirty="0">
                <a:latin typeface="Calibri"/>
                <a:ea typeface="Lato" panose="020F0502020204030203" pitchFamily="34" charset="0"/>
                <a:cs typeface="Calibri"/>
              </a:rPr>
              <a:t>It is my desire to be an active part of Your church by serving, promoting unity, and sharing my faith with others. Give me opportunities to accomplish these things for Your glory.</a:t>
            </a:r>
          </a:p>
          <a:p>
            <a:pPr marL="0" indent="0">
              <a:spcBef>
                <a:spcPts val="0"/>
              </a:spcBef>
              <a:buNone/>
            </a:pPr>
            <a:r>
              <a:rPr lang="en-GB" b="1" dirty="0">
                <a:latin typeface="Calibri"/>
                <a:ea typeface="Lato" panose="020F0502020204030203" pitchFamily="34" charset="0"/>
                <a:cs typeface="Calibri"/>
              </a:rPr>
              <a:t>Amen</a:t>
            </a:r>
            <a:endParaRPr lang="en-GB" dirty="0">
              <a:cs typeface="Calibri"/>
            </a:endParaRPr>
          </a:p>
          <a:p>
            <a:pPr marL="0" indent="0">
              <a:spcBef>
                <a:spcPts val="0"/>
              </a:spcBef>
              <a:buNone/>
            </a:pPr>
            <a:endParaRPr lang="en-GB" dirty="0">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1720990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1" name="Rectangle 90">
            <a:extLst>
              <a:ext uri="{FF2B5EF4-FFF2-40B4-BE49-F238E27FC236}">
                <a16:creationId xmlns:a16="http://schemas.microsoft.com/office/drawing/2014/main" id="{08E89D5E-1885-4160-AC77-CC471DD1D0D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511956" y="1071704"/>
            <a:ext cx="4089865" cy="5502264"/>
          </a:xfrm>
        </p:spPr>
        <p:txBody>
          <a:bodyPr vert="horz" lIns="91440" tIns="45720" rIns="91440" bIns="45720" rtlCol="0" anchor="ctr">
            <a:normAutofit/>
          </a:bodyPr>
          <a:lstStyle/>
          <a:p>
            <a:pPr algn="l"/>
            <a:r>
              <a:rPr lang="en-US" sz="2800" b="1" dirty="0">
                <a:solidFill>
                  <a:srgbClr val="FFFFFF"/>
                </a:solidFill>
              </a:rPr>
              <a:t>Wednesday</a:t>
            </a:r>
            <a:r>
              <a:rPr lang="en-US" sz="2800" b="1" kern="1200" dirty="0">
                <a:solidFill>
                  <a:srgbClr val="FFFFFF"/>
                </a:solidFill>
                <a:latin typeface="+mj-lt"/>
                <a:ea typeface="+mj-ea"/>
                <a:cs typeface="+mj-cs"/>
              </a:rPr>
              <a:t> </a:t>
            </a:r>
            <a:r>
              <a:rPr lang="en-US" sz="2800" b="1" dirty="0">
                <a:solidFill>
                  <a:srgbClr val="FFFFFF"/>
                </a:solidFill>
              </a:rPr>
              <a:t>23rd </a:t>
            </a:r>
            <a:r>
              <a:rPr lang="en-US" sz="2800" b="1" kern="1200">
                <a:solidFill>
                  <a:srgbClr val="FFFFFF"/>
                </a:solidFill>
                <a:latin typeface="+mj-lt"/>
                <a:ea typeface="+mj-ea"/>
                <a:cs typeface="+mj-cs"/>
              </a:rPr>
              <a:t>September</a:t>
            </a:r>
            <a:r>
              <a:rPr lang="en-US" sz="2800" b="1" kern="1200" dirty="0"/>
              <a:t/>
            </a:r>
            <a:br>
              <a:rPr lang="en-US" sz="2800" b="1" kern="1200" dirty="0"/>
            </a:br>
            <a:r>
              <a:rPr lang="en-US" sz="2800" b="1" kern="1200" dirty="0"/>
              <a:t/>
            </a:r>
            <a:br>
              <a:rPr lang="en-US" sz="2800" b="1" kern="1200" dirty="0"/>
            </a:br>
            <a:r>
              <a:rPr lang="en-US" sz="2800" b="1">
                <a:solidFill>
                  <a:srgbClr val="FFFFFF"/>
                </a:solidFill>
                <a:cs typeface="Calibri Light"/>
              </a:rPr>
              <a:t>Saint Pius of Pietrelcina </a:t>
            </a:r>
            <a:r>
              <a:rPr lang="en-US" sz="2800" b="1" dirty="0">
                <a:solidFill>
                  <a:srgbClr val="FFFFFF"/>
                </a:solidFill>
                <a:cs typeface="Calibri Light"/>
              </a:rPr>
              <a:t/>
            </a:r>
            <a:br>
              <a:rPr lang="en-US" sz="2800" b="1" dirty="0">
                <a:solidFill>
                  <a:srgbClr val="FFFFFF"/>
                </a:solidFill>
                <a:cs typeface="Calibri Light"/>
              </a:rPr>
            </a:br>
            <a:r>
              <a:rPr lang="en-US" sz="2800" b="1">
                <a:solidFill>
                  <a:srgbClr val="FFFFFF"/>
                </a:solidFill>
                <a:cs typeface="Calibri Light"/>
              </a:rPr>
              <a:t>(Padre Pio)</a:t>
            </a:r>
            <a:r>
              <a:rPr lang="en-US" sz="2800" b="1" dirty="0">
                <a:solidFill>
                  <a:srgbClr val="FFFFFF"/>
                </a:solidFill>
                <a:cs typeface="Calibri Light"/>
              </a:rPr>
              <a:t/>
            </a:r>
            <a:br>
              <a:rPr lang="en-US" sz="2800" b="1" dirty="0">
                <a:solidFill>
                  <a:srgbClr val="FFFFFF"/>
                </a:solidFill>
                <a:cs typeface="Calibri Light"/>
              </a:rPr>
            </a:br>
            <a:r>
              <a:rPr lang="en-US" sz="2800" b="1" dirty="0"/>
              <a:t/>
            </a:r>
            <a:br>
              <a:rPr lang="en-US" sz="2800" b="1" dirty="0"/>
            </a:br>
            <a:r>
              <a:rPr lang="en-US" sz="2800" b="1" kern="1200">
                <a:solidFill>
                  <a:srgbClr val="FFFFFF"/>
                </a:solidFill>
                <a:latin typeface="+mj-lt"/>
                <a:ea typeface="+mj-ea"/>
                <a:cs typeface="+mj-cs"/>
              </a:rPr>
              <a:t>This week's theme is </a:t>
            </a:r>
            <a:r>
              <a:rPr lang="en-US" sz="2800" b="1" kern="1200" dirty="0">
                <a:solidFill>
                  <a:srgbClr val="FFFFFF"/>
                </a:solidFill>
                <a:latin typeface="+mj-lt"/>
                <a:ea typeface="+mj-ea"/>
                <a:cs typeface="+mj-cs"/>
              </a:rPr>
              <a:t>Inclusion.</a:t>
            </a:r>
            <a:r>
              <a:rPr lang="en-US" sz="2800" b="1" kern="1200" dirty="0"/>
              <a:t/>
            </a:r>
            <a:br>
              <a:rPr lang="en-US" sz="2800" b="1" kern="1200" dirty="0"/>
            </a:br>
            <a:r>
              <a:rPr lang="en-US" sz="2800" b="1" kern="1200" dirty="0"/>
              <a:t/>
            </a:r>
            <a:br>
              <a:rPr lang="en-US" sz="2800" b="1" kern="1200" dirty="0"/>
            </a:br>
            <a:r>
              <a:rPr lang="en-US" sz="2800" b="1" kern="1200" dirty="0">
                <a:solidFill>
                  <a:srgbClr val="FFFFFF"/>
                </a:solidFill>
                <a:latin typeface="+mj-lt"/>
                <a:ea typeface="+mj-ea"/>
                <a:cs typeface="+mj-cs"/>
              </a:rPr>
              <a:t>We begin with the sign of the cross.</a:t>
            </a:r>
            <a:r>
              <a:rPr lang="en-US" sz="2800" b="1" kern="1200" dirty="0"/>
              <a:t/>
            </a:r>
            <a:br>
              <a:rPr lang="en-US" sz="2800" b="1" kern="1200" dirty="0"/>
            </a:br>
            <a:endParaRPr lang="en-US" sz="2800" b="1" kern="1200">
              <a:solidFill>
                <a:srgbClr val="FFFFFF"/>
              </a:solidFill>
              <a:latin typeface="+mj-lt"/>
              <a:ea typeface="+mj-ea"/>
              <a:cs typeface="+mj-cs"/>
            </a:endParaRPr>
          </a:p>
        </p:txBody>
      </p:sp>
      <p:cxnSp>
        <p:nvCxnSpPr>
          <p:cNvPr id="93" name="Straight Connector 92">
            <a:extLst>
              <a:ext uri="{FF2B5EF4-FFF2-40B4-BE49-F238E27FC236}">
                <a16:creationId xmlns:a16="http://schemas.microsoft.com/office/drawing/2014/main" id="{550D2BD1-98F9-412D-905B-3A843EF4078B}"/>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85216"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grpSp>
        <p:nvGrpSpPr>
          <p:cNvPr id="6" name="Group 5">
            <a:extLst>
              <a:ext uri="{FF2B5EF4-FFF2-40B4-BE49-F238E27FC236}">
                <a16:creationId xmlns:a16="http://schemas.microsoft.com/office/drawing/2014/main" id="{E7F7BDAD-7C91-4124-8C4F-EE639F8118FB}"/>
              </a:ext>
            </a:extLst>
          </p:cNvPr>
          <p:cNvGrpSpPr/>
          <p:nvPr/>
        </p:nvGrpSpPr>
        <p:grpSpPr>
          <a:xfrm>
            <a:off x="8735439" y="5171486"/>
            <a:ext cx="3280552" cy="1402482"/>
            <a:chOff x="7737894" y="3633158"/>
            <a:chExt cx="2861094" cy="1150188"/>
          </a:xfrm>
        </p:grpSpPr>
        <p:sp>
          <p:nvSpPr>
            <p:cNvPr id="5" name="Rectangle 4">
              <a:extLst>
                <a:ext uri="{FF2B5EF4-FFF2-40B4-BE49-F238E27FC236}">
                  <a16:creationId xmlns:a16="http://schemas.microsoft.com/office/drawing/2014/main" id="{7408F3F7-3149-498F-9EF6-B7DD8D24A53B}"/>
                </a:ext>
              </a:extLst>
            </p:cNvPr>
            <p:cNvSpPr/>
            <p:nvPr/>
          </p:nvSpPr>
          <p:spPr>
            <a:xfrm>
              <a:off x="7737894" y="3633158"/>
              <a:ext cx="2861094" cy="1150188"/>
            </a:xfrm>
            <a:prstGeom prst="rect">
              <a:avLst/>
            </a:prstGeom>
            <a:solidFill>
              <a:schemeClr val="tx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57792715-F2D0-4C08-A9BE-B3DD77383ED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80739" y="3698918"/>
              <a:ext cx="2637440" cy="1020900"/>
            </a:xfrm>
            <a:prstGeom prst="rect">
              <a:avLst/>
            </a:prstGeom>
          </p:spPr>
        </p:pic>
      </p:grpSp>
      <p:pic>
        <p:nvPicPr>
          <p:cNvPr id="9" name="Picture 2" descr="Relics of Padre Pio in OKC Sept. 27 - Archdiocese of Oklahoma City -  Oklahoma City, OK"/>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00851" y="1041548"/>
            <a:ext cx="6858763" cy="38605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071099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04643831A32B74A82C0687EB9A6C242" ma:contentTypeVersion="13" ma:contentTypeDescription="Create a new document." ma:contentTypeScope="" ma:versionID="e007d7daa95028a8a4894767e586a670">
  <xsd:schema xmlns:xsd="http://www.w3.org/2001/XMLSchema" xmlns:xs="http://www.w3.org/2001/XMLSchema" xmlns:p="http://schemas.microsoft.com/office/2006/metadata/properties" xmlns:ns3="982260b1-bc1a-4af3-b878-6ec2cad4b8e9" xmlns:ns4="429c50a2-25c6-483c-bffd-c00430908225" targetNamespace="http://schemas.microsoft.com/office/2006/metadata/properties" ma:root="true" ma:fieldsID="63a17e1859c42991ee68bbafe1a89e3e" ns3:_="" ns4:_="">
    <xsd:import namespace="982260b1-bc1a-4af3-b878-6ec2cad4b8e9"/>
    <xsd:import namespace="429c50a2-25c6-483c-bffd-c00430908225"/>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4:SharedWithUsers" minOccurs="0"/>
                <xsd:element ref="ns4:SharedWithDetails" minOccurs="0"/>
                <xsd:element ref="ns4:SharingHintHash" minOccurs="0"/>
                <xsd:element ref="ns3:MediaServiceGenerationTime" minOccurs="0"/>
                <xsd:element ref="ns3:MediaServiceEventHashCode" minOccurs="0"/>
                <xsd:element ref="ns3:MediaServiceAutoKeyPoints" minOccurs="0"/>
                <xsd:element ref="ns3:MediaServiceKeyPoint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2260b1-bc1a-4af3-b878-6ec2cad4b8e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29c50a2-25c6-483c-bffd-c00430908225"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EBE12B0-914B-4F57-AF01-696AF12AF129}">
  <ds:schemaRefs>
    <ds:schemaRef ds:uri="http://schemas.microsoft.com/sharepoint/v3/contenttype/forms"/>
  </ds:schemaRefs>
</ds:datastoreItem>
</file>

<file path=customXml/itemProps2.xml><?xml version="1.0" encoding="utf-8"?>
<ds:datastoreItem xmlns:ds="http://schemas.openxmlformats.org/officeDocument/2006/customXml" ds:itemID="{5FD56F52-8A0A-4E6D-AA4F-911B24713D90}">
  <ds:schemaRefs>
    <ds:schemaRef ds:uri="http://schemas.microsoft.com/office/2006/documentManagement/types"/>
    <ds:schemaRef ds:uri="http://purl.org/dc/elements/1.1/"/>
    <ds:schemaRef ds:uri="http://schemas.microsoft.com/office/2006/metadata/properties"/>
    <ds:schemaRef ds:uri="http://schemas.microsoft.com/office/infopath/2007/PartnerControls"/>
    <ds:schemaRef ds:uri="982260b1-bc1a-4af3-b878-6ec2cad4b8e9"/>
    <ds:schemaRef ds:uri="http://schemas.openxmlformats.org/package/2006/metadata/core-properties"/>
    <ds:schemaRef ds:uri="http://purl.org/dc/terms/"/>
    <ds:schemaRef ds:uri="429c50a2-25c6-483c-bffd-c00430908225"/>
    <ds:schemaRef ds:uri="http://www.w3.org/XML/1998/namespace"/>
    <ds:schemaRef ds:uri="http://purl.org/dc/dcmitype/"/>
  </ds:schemaRefs>
</ds:datastoreItem>
</file>

<file path=customXml/itemProps3.xml><?xml version="1.0" encoding="utf-8"?>
<ds:datastoreItem xmlns:ds="http://schemas.openxmlformats.org/officeDocument/2006/customXml" ds:itemID="{A0DB2F39-3ED2-4C69-AA7A-4EF265984E8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82260b1-bc1a-4af3-b878-6ec2cad4b8e9"/>
    <ds:schemaRef ds:uri="429c50a2-25c6-483c-bffd-c0043090822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362</TotalTime>
  <Words>826</Words>
  <Application>Microsoft Office PowerPoint</Application>
  <PresentationFormat>Widescreen</PresentationFormat>
  <Paragraphs>120</Paragraphs>
  <Slides>20</Slides>
  <Notes>12</Notes>
  <HiddenSlides>0</HiddenSlides>
  <MMClips>1</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Lato</vt:lpstr>
      <vt:lpstr>Raleway Medium</vt:lpstr>
      <vt:lpstr>Office Theme</vt:lpstr>
      <vt:lpstr>Monday 21st September  Saint Matthew, Apostle, Evangelist Feast  This week's theme is Inclusion.  We begin with the sign of the cross. </vt:lpstr>
      <vt:lpstr>PowerPoint Presentation</vt:lpstr>
      <vt:lpstr>Reflection &amp; Discussion</vt:lpstr>
      <vt:lpstr>Prayer</vt:lpstr>
      <vt:lpstr>Tuesday 22nd  September  This week's theme is Inclusion.  We begin with the sign of the cross. </vt:lpstr>
      <vt:lpstr>PowerPoint Presentation</vt:lpstr>
      <vt:lpstr>Reflection &amp; Discussion</vt:lpstr>
      <vt:lpstr>Prayer</vt:lpstr>
      <vt:lpstr>Wednesday 23rd September  Saint Pius of Pietrelcina  (Padre Pio)  This week's theme is Inclusion.  We begin with the sign of the cross. </vt:lpstr>
      <vt:lpstr>PowerPoint Presentation</vt:lpstr>
      <vt:lpstr>Reflection &amp; Discussion</vt:lpstr>
      <vt:lpstr>Prayer</vt:lpstr>
      <vt:lpstr>Thursday 24th September  Our Lady of Walsingham  This week's theme is Inclusion.  We begin with the sign of the cross. </vt:lpstr>
      <vt:lpstr>PowerPoint Presentation</vt:lpstr>
      <vt:lpstr>Reflection &amp; Discussion</vt:lpstr>
      <vt:lpstr>Prayer</vt:lpstr>
      <vt:lpstr>Friday 25th September   This week's theme is Inclusion.  We begin with the sign of the cross. </vt:lpstr>
      <vt:lpstr>PowerPoint Presentation</vt:lpstr>
      <vt:lpstr>Reflection &amp; Discussion</vt:lpstr>
      <vt:lpstr>Prayer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Monday 7th September</dc:title>
  <dc:creator>Joe Hopkins</dc:creator>
  <cp:lastModifiedBy>J.Richthof</cp:lastModifiedBy>
  <cp:revision>1218</cp:revision>
  <dcterms:created xsi:type="dcterms:W3CDTF">2020-07-21T14:43:11Z</dcterms:created>
  <dcterms:modified xsi:type="dcterms:W3CDTF">2020-09-18T14:33:58Z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0x010100A04643831A32B74A82C0687EB9A6C242</vt:lpwstr>
  </property>
</Properties>
</file>